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3.xml" ContentType="application/vnd.openxmlformats-officedocument.theme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trictFirstAndLastChars="0" saveSubsetFonts="1" autoCompressPictures="0">
  <p:sldMasterIdLst>
    <p:sldMasterId id="2147483648" r:id="rId1"/>
    <p:sldMasterId id="2147483669" r:id="rId2"/>
    <p:sldMasterId id="2147483674" r:id="rId3"/>
    <p:sldMasterId id="2147483678" r:id="rId4"/>
  </p:sldMasterIdLst>
  <p:notesMasterIdLst>
    <p:notesMasterId r:id="rId13"/>
  </p:notesMasterIdLst>
  <p:sldIdLst>
    <p:sldId id="256" r:id="rId5"/>
    <p:sldId id="257" r:id="rId6"/>
    <p:sldId id="259" r:id="rId7"/>
    <p:sldId id="260" r:id="rId8"/>
    <p:sldId id="272" r:id="rId9"/>
    <p:sldId id="275" r:id="rId10"/>
    <p:sldId id="274" r:id="rId11"/>
    <p:sldId id="273" r:id="rId12"/>
  </p:sldIdLst>
  <p:sldSz cx="9906000" cy="6858000" type="A4"/>
  <p:notesSz cx="9934575" cy="68024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pos="240">
          <p15:clr>
            <a:srgbClr val="A4A3A4"/>
          </p15:clr>
        </p15:guide>
        <p15:guide id="2" orient="horz" pos="346">
          <p15:clr>
            <a:srgbClr val="A4A3A4"/>
          </p15:clr>
        </p15:guide>
        <p15:guide id="3" pos="149">
          <p15:clr>
            <a:srgbClr val="A4A3A4"/>
          </p15:clr>
        </p15:guide>
        <p15:guide id="4" pos="4594">
          <p15:clr>
            <a:srgbClr val="A4A3A4"/>
          </p15:clr>
        </p15:guide>
        <p15:guide id="5" orient="horz" pos="51">
          <p15:clr>
            <a:srgbClr val="A4A3A4"/>
          </p15:clr>
        </p15:guide>
        <p15:guide id="6" pos="693">
          <p15:clr>
            <a:srgbClr val="A4A3A4"/>
          </p15:clr>
        </p15:guide>
        <p15:guide id="7" orient="horz" pos="572">
          <p15:clr>
            <a:srgbClr val="A4A3A4"/>
          </p15:clr>
        </p15:guide>
        <p15:guide id="8" orient="horz" pos="4020">
          <p15:clr>
            <a:srgbClr val="A4A3A4"/>
          </p15:clr>
        </p15:guide>
        <p15:guide id="9" orient="horz" pos="709">
          <p15:clr>
            <a:srgbClr val="A4A3A4"/>
          </p15:clr>
        </p15:guide>
        <p15:guide id="10" orient="horz" pos="3861">
          <p15:clr>
            <a:srgbClr val="A4A3A4"/>
          </p15:clr>
        </p15:guide>
        <p15:guide id="11" pos="6000">
          <p15:clr>
            <a:srgbClr val="A4A3A4"/>
          </p15:clr>
        </p15:guide>
        <p15:guide id="12" pos="264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43">
          <p15:clr>
            <a:srgbClr val="A4A3A4"/>
          </p15:clr>
        </p15:guide>
        <p15:guide id="2" pos="3129">
          <p15:clr>
            <a:srgbClr val="A4A3A4"/>
          </p15:clr>
        </p15:guide>
      </p15:notes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66" roundtripDataSignature="AMtx7mgwCa8B/52XERCzWhCeLdq1YdsXW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C02A875A-3B99-4361-A5AB-35BD0B03AAE0}">
  <a:tblStyle styleId="{C02A875A-3B99-4361-A5AB-35BD0B03AAE0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9115A422-FB7F-4A28-A5B1-D24EB427CB53}" styleName="Table_1">
    <a:wholeTbl>
      <a:tcTxStyle b="off" i="off">
        <a:font>
          <a:latin typeface="맑은 고딕"/>
          <a:ea typeface="맑은 고딕"/>
          <a:cs typeface="맑은 고딕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9EFF7"/>
          </a:solidFill>
        </a:fill>
      </a:tcStyle>
    </a:wholeTbl>
    <a:band1H>
      <a:tcTxStyle/>
      <a:tcStyle>
        <a:tcBdr/>
        <a:fill>
          <a:solidFill>
            <a:srgbClr val="D0DEEF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D0DEEF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맑은 고딕"/>
          <a:ea typeface="맑은 고딕"/>
          <a:cs typeface="맑은 고딕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맑은 고딕"/>
          <a:ea typeface="맑은 고딕"/>
          <a:cs typeface="맑은 고딕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맑은 고딕"/>
          <a:ea typeface="맑은 고딕"/>
          <a:cs typeface="맑은 고딕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맑은 고딕"/>
          <a:ea typeface="맑은 고딕"/>
          <a:cs typeface="맑은 고딕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942" autoAdjust="0"/>
    <p:restoredTop sz="94660"/>
  </p:normalViewPr>
  <p:slideViewPr>
    <p:cSldViewPr snapToGrid="0">
      <p:cViewPr varScale="1">
        <p:scale>
          <a:sx n="76" d="100"/>
          <a:sy n="76" d="100"/>
        </p:scale>
        <p:origin x="1627" y="43"/>
      </p:cViewPr>
      <p:guideLst>
        <p:guide pos="240"/>
        <p:guide orient="horz" pos="346"/>
        <p:guide pos="149"/>
        <p:guide pos="4594"/>
        <p:guide orient="horz" pos="51"/>
        <p:guide pos="693"/>
        <p:guide orient="horz" pos="572"/>
        <p:guide orient="horz" pos="4020"/>
        <p:guide orient="horz" pos="709"/>
        <p:guide orient="horz" pos="3861"/>
        <p:guide pos="6000"/>
        <p:guide pos="2644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2143"/>
        <p:guide pos="312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68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6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7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66" Type="http://customschemas.google.com/relationships/presentationmetadata" Target="metadata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6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763838" y="260350"/>
            <a:ext cx="4408487" cy="30511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63257" y="3402012"/>
            <a:ext cx="8608061" cy="30592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500" tIns="46250" rIns="92500" bIns="46250" anchor="t" anchorCtr="0">
            <a:noAutofit/>
          </a:bodyPr>
          <a:lstStyle>
            <a:lvl1pPr marL="457200" marR="0" lvl="0" indent="-3048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●"/>
              <a:defRPr sz="1200" b="1" i="0" u="none" strike="noStrike" cap="none">
                <a:solidFill>
                  <a:schemeClr val="dk1"/>
                </a:solidFill>
                <a:latin typeface="Gulim"/>
                <a:ea typeface="Gulim"/>
                <a:cs typeface="Gulim"/>
                <a:sym typeface="Gulim"/>
              </a:defRPr>
            </a:lvl1pPr>
            <a:lvl2pPr marL="914400" marR="0" lvl="1" indent="-3048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Gulim"/>
                <a:ea typeface="Gulim"/>
                <a:cs typeface="Gulim"/>
                <a:sym typeface="Gulim"/>
              </a:defRPr>
            </a:lvl2pPr>
            <a:lvl3pPr marL="1371600" marR="0" lvl="2" indent="-3048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⬥"/>
              <a:defRPr sz="1200" b="0" i="0" u="none" strike="noStrike" cap="none">
                <a:solidFill>
                  <a:schemeClr val="dk1"/>
                </a:solidFill>
                <a:latin typeface="Gulim"/>
                <a:ea typeface="Gulim"/>
                <a:cs typeface="Gulim"/>
                <a:sym typeface="Gulim"/>
              </a:defRPr>
            </a:lvl3pPr>
            <a:lvl4pPr marL="1828800" marR="0" lvl="3" indent="-3048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Gulim"/>
              <a:buChar char="–"/>
              <a:defRPr sz="1200" b="0" i="0" u="none" strike="noStrike" cap="none">
                <a:solidFill>
                  <a:schemeClr val="dk1"/>
                </a:solidFill>
                <a:latin typeface="Gulim"/>
                <a:ea typeface="Gulim"/>
                <a:cs typeface="Gulim"/>
                <a:sym typeface="Gulim"/>
              </a:defRPr>
            </a:lvl4pPr>
            <a:lvl5pPr marL="2286000" marR="0" lvl="4" indent="-3048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Gulim"/>
              <a:buChar char="•"/>
              <a:defRPr sz="1200" b="0" i="0" u="none" strike="noStrike" cap="none">
                <a:solidFill>
                  <a:schemeClr val="dk1"/>
                </a:solidFill>
                <a:latin typeface="Gulim"/>
                <a:ea typeface="Gulim"/>
                <a:cs typeface="Gulim"/>
                <a:sym typeface="Gulim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>
            <a:endParaRPr/>
          </a:p>
        </p:txBody>
      </p:sp>
      <p:sp>
        <p:nvSpPr>
          <p:cNvPr id="5" name="Google Shape;5;n"/>
          <p:cNvSpPr txBox="1">
            <a:spLocks noGrp="1"/>
          </p:cNvSpPr>
          <p:nvPr>
            <p:ph type="sldNum" idx="12"/>
          </p:nvPr>
        </p:nvSpPr>
        <p:spPr>
          <a:xfrm>
            <a:off x="2813289" y="6518408"/>
            <a:ext cx="4307997" cy="1713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125" tIns="0" rIns="19125" bIns="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fld id="{00000000-1234-1234-1234-123412341234}" type="slidenum">
              <a:rPr lang="ko-KR" sz="1000" b="0" i="1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000" b="0" i="1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" name="Google Shape;6;n"/>
          <p:cNvSpPr txBox="1">
            <a:spLocks noGrp="1"/>
          </p:cNvSpPr>
          <p:nvPr>
            <p:ph type="dt" idx="10"/>
          </p:nvPr>
        </p:nvSpPr>
        <p:spPr>
          <a:xfrm>
            <a:off x="5628165" y="0"/>
            <a:ext cx="4306410" cy="3411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125" tIns="0" rIns="19125" bIns="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1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66"/>
                </a:solidFill>
                <a:latin typeface="Gulim"/>
                <a:ea typeface="Gulim"/>
                <a:cs typeface="Gulim"/>
                <a:sym typeface="Gulim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66"/>
                </a:solidFill>
                <a:latin typeface="Gulim"/>
                <a:ea typeface="Gulim"/>
                <a:cs typeface="Gulim"/>
                <a:sym typeface="Gulim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66"/>
                </a:solidFill>
                <a:latin typeface="Gulim"/>
                <a:ea typeface="Gulim"/>
                <a:cs typeface="Gulim"/>
                <a:sym typeface="Gulim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66"/>
                </a:solidFill>
                <a:latin typeface="Gulim"/>
                <a:ea typeface="Gulim"/>
                <a:cs typeface="Gulim"/>
                <a:sym typeface="Gulim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66"/>
                </a:solidFill>
                <a:latin typeface="Gulim"/>
                <a:ea typeface="Gulim"/>
                <a:cs typeface="Gulim"/>
                <a:sym typeface="Gulim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66"/>
                </a:solidFill>
                <a:latin typeface="Gulim"/>
                <a:ea typeface="Gulim"/>
                <a:cs typeface="Gulim"/>
                <a:sym typeface="Gulim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66"/>
                </a:solidFill>
                <a:latin typeface="Gulim"/>
                <a:ea typeface="Gulim"/>
                <a:cs typeface="Gulim"/>
                <a:sym typeface="Gulim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66"/>
                </a:solidFill>
                <a:latin typeface="Gulim"/>
                <a:ea typeface="Gulim"/>
                <a:cs typeface="Gulim"/>
                <a:sym typeface="Gulim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1" y="6461285"/>
            <a:ext cx="4306410" cy="3411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125" tIns="0" rIns="19125" bIns="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1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66"/>
                </a:solidFill>
                <a:latin typeface="Gulim"/>
                <a:ea typeface="Gulim"/>
                <a:cs typeface="Gulim"/>
                <a:sym typeface="Gulim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66"/>
                </a:solidFill>
                <a:latin typeface="Gulim"/>
                <a:ea typeface="Gulim"/>
                <a:cs typeface="Gulim"/>
                <a:sym typeface="Gulim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66"/>
                </a:solidFill>
                <a:latin typeface="Gulim"/>
                <a:ea typeface="Gulim"/>
                <a:cs typeface="Gulim"/>
                <a:sym typeface="Gulim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66"/>
                </a:solidFill>
                <a:latin typeface="Gulim"/>
                <a:ea typeface="Gulim"/>
                <a:cs typeface="Gulim"/>
                <a:sym typeface="Gulim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66"/>
                </a:solidFill>
                <a:latin typeface="Gulim"/>
                <a:ea typeface="Gulim"/>
                <a:cs typeface="Gulim"/>
                <a:sym typeface="Gulim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66"/>
                </a:solidFill>
                <a:latin typeface="Gulim"/>
                <a:ea typeface="Gulim"/>
                <a:cs typeface="Gulim"/>
                <a:sym typeface="Gulim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66"/>
                </a:solidFill>
                <a:latin typeface="Gulim"/>
                <a:ea typeface="Gulim"/>
                <a:cs typeface="Gulim"/>
                <a:sym typeface="Gulim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66"/>
                </a:solidFill>
                <a:latin typeface="Gulim"/>
                <a:ea typeface="Gulim"/>
                <a:cs typeface="Gulim"/>
                <a:sym typeface="Gulim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hdr" idx="3"/>
          </p:nvPr>
        </p:nvSpPr>
        <p:spPr>
          <a:xfrm>
            <a:off x="1" y="0"/>
            <a:ext cx="4306410" cy="3411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125" tIns="0" rIns="19125" bIns="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1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66"/>
                </a:solidFill>
                <a:latin typeface="Gulim"/>
                <a:ea typeface="Gulim"/>
                <a:cs typeface="Gulim"/>
                <a:sym typeface="Gulim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66"/>
                </a:solidFill>
                <a:latin typeface="Gulim"/>
                <a:ea typeface="Gulim"/>
                <a:cs typeface="Gulim"/>
                <a:sym typeface="Gulim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66"/>
                </a:solidFill>
                <a:latin typeface="Gulim"/>
                <a:ea typeface="Gulim"/>
                <a:cs typeface="Gulim"/>
                <a:sym typeface="Gulim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66"/>
                </a:solidFill>
                <a:latin typeface="Gulim"/>
                <a:ea typeface="Gulim"/>
                <a:cs typeface="Gulim"/>
                <a:sym typeface="Gulim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66"/>
                </a:solidFill>
                <a:latin typeface="Gulim"/>
                <a:ea typeface="Gulim"/>
                <a:cs typeface="Gulim"/>
                <a:sym typeface="Gulim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66"/>
                </a:solidFill>
                <a:latin typeface="Gulim"/>
                <a:ea typeface="Gulim"/>
                <a:cs typeface="Gulim"/>
                <a:sym typeface="Gulim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66"/>
                </a:solidFill>
                <a:latin typeface="Gulim"/>
                <a:ea typeface="Gulim"/>
                <a:cs typeface="Gulim"/>
                <a:sym typeface="Gulim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66"/>
                </a:solidFill>
                <a:latin typeface="Gulim"/>
                <a:ea typeface="Gulim"/>
                <a:cs typeface="Gulim"/>
                <a:sym typeface="Gulim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160162203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763838" y="260350"/>
            <a:ext cx="4408487" cy="30511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23" name="Google Shape;323;p1:notes"/>
          <p:cNvSpPr txBox="1">
            <a:spLocks noGrp="1"/>
          </p:cNvSpPr>
          <p:nvPr>
            <p:ph type="body" idx="1"/>
          </p:nvPr>
        </p:nvSpPr>
        <p:spPr>
          <a:xfrm>
            <a:off x="663257" y="3402012"/>
            <a:ext cx="8608061" cy="30592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500" tIns="46250" rIns="92500" bIns="46250" anchor="t" anchorCtr="0">
            <a:noAutofit/>
          </a:bodyPr>
          <a:lstStyle/>
          <a:p>
            <a:pPr marL="142875" lvl="0" indent="-66675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/>
          </a:p>
        </p:txBody>
      </p:sp>
      <p:sp>
        <p:nvSpPr>
          <p:cNvPr id="324" name="Google Shape;324;p1:notes"/>
          <p:cNvSpPr txBox="1">
            <a:spLocks noGrp="1"/>
          </p:cNvSpPr>
          <p:nvPr>
            <p:ph type="sldNum" idx="12"/>
          </p:nvPr>
        </p:nvSpPr>
        <p:spPr>
          <a:xfrm>
            <a:off x="2813289" y="6518408"/>
            <a:ext cx="4307997" cy="1713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125" tIns="0" rIns="19125" bIns="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fld id="{00000000-1234-1234-1234-123412341234}" type="slidenum">
              <a:rPr lang="en-US" altLang="ko-KR" sz="1000" b="0" i="1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0</a:t>
            </a:fld>
            <a:endParaRPr sz="1000" b="0" i="1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Google Shape;32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763838" y="260350"/>
            <a:ext cx="4408487" cy="30511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29" name="Google Shape;329;p2:notes"/>
          <p:cNvSpPr txBox="1">
            <a:spLocks noGrp="1"/>
          </p:cNvSpPr>
          <p:nvPr>
            <p:ph type="body" idx="1"/>
          </p:nvPr>
        </p:nvSpPr>
        <p:spPr>
          <a:xfrm>
            <a:off x="663257" y="3402012"/>
            <a:ext cx="8608061" cy="30592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500" tIns="46250" rIns="92500" bIns="46250" anchor="t" anchorCtr="0">
            <a:noAutofit/>
          </a:bodyPr>
          <a:lstStyle/>
          <a:p>
            <a:pPr marL="142875" lvl="0" indent="-66675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/>
          </a:p>
        </p:txBody>
      </p:sp>
      <p:sp>
        <p:nvSpPr>
          <p:cNvPr id="330" name="Google Shape;330;p2:notes"/>
          <p:cNvSpPr txBox="1">
            <a:spLocks noGrp="1"/>
          </p:cNvSpPr>
          <p:nvPr>
            <p:ph type="sldNum" idx="12"/>
          </p:nvPr>
        </p:nvSpPr>
        <p:spPr>
          <a:xfrm>
            <a:off x="2813289" y="6518408"/>
            <a:ext cx="4307997" cy="1713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125" tIns="0" rIns="19125" bIns="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fld id="{00000000-1234-1234-1234-123412341234}" type="slidenum">
              <a:rPr lang="en-US" altLang="ko-KR" sz="1000" i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fld>
            <a:endParaRPr sz="1000" i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Google Shape;342;p4:notes"/>
          <p:cNvSpPr txBox="1">
            <a:spLocks noGrp="1"/>
          </p:cNvSpPr>
          <p:nvPr>
            <p:ph type="body" idx="1"/>
          </p:nvPr>
        </p:nvSpPr>
        <p:spPr>
          <a:xfrm>
            <a:off x="663257" y="3402012"/>
            <a:ext cx="8608061" cy="3059272"/>
          </a:xfrm>
          <a:prstGeom prst="rect">
            <a:avLst/>
          </a:prstGeom>
        </p:spPr>
        <p:txBody>
          <a:bodyPr spcFirstLastPara="1" wrap="square" lIns="92500" tIns="46250" rIns="92500" bIns="4625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3" name="Google Shape;34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2763838" y="260350"/>
            <a:ext cx="4408487" cy="30511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Google Shape;347;p5:notes"/>
          <p:cNvSpPr txBox="1">
            <a:spLocks noGrp="1"/>
          </p:cNvSpPr>
          <p:nvPr>
            <p:ph type="body" idx="1"/>
          </p:nvPr>
        </p:nvSpPr>
        <p:spPr>
          <a:xfrm>
            <a:off x="663257" y="3402012"/>
            <a:ext cx="8608061" cy="3059272"/>
          </a:xfrm>
          <a:prstGeom prst="rect">
            <a:avLst/>
          </a:prstGeom>
        </p:spPr>
        <p:txBody>
          <a:bodyPr spcFirstLastPara="1" wrap="square" lIns="92500" tIns="46250" rIns="92500" bIns="4625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8" name="Google Shape;348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2763838" y="260350"/>
            <a:ext cx="4408487" cy="30511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Google Shape;353;p6:notes"/>
          <p:cNvSpPr txBox="1">
            <a:spLocks noGrp="1"/>
          </p:cNvSpPr>
          <p:nvPr>
            <p:ph type="body" idx="1"/>
          </p:nvPr>
        </p:nvSpPr>
        <p:spPr>
          <a:xfrm>
            <a:off x="663257" y="3402012"/>
            <a:ext cx="8608061" cy="3059272"/>
          </a:xfrm>
          <a:prstGeom prst="rect">
            <a:avLst/>
          </a:prstGeom>
        </p:spPr>
        <p:txBody>
          <a:bodyPr spcFirstLastPara="1" wrap="square" lIns="92500" tIns="46250" rIns="92500" bIns="4625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4" name="Google Shape;354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2763838" y="260350"/>
            <a:ext cx="4408487" cy="30511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0. 표지">
  <p:cSld name="0. 표지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Google Shape;11;p57"/>
          <p:cNvCxnSpPr/>
          <p:nvPr/>
        </p:nvCxnSpPr>
        <p:spPr>
          <a:xfrm>
            <a:off x="188913" y="2492375"/>
            <a:ext cx="9288462" cy="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. PC_title">
  <p:cSld name="4. PC_title"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81"/>
          <p:cNvSpPr/>
          <p:nvPr/>
        </p:nvSpPr>
        <p:spPr>
          <a:xfrm>
            <a:off x="0" y="1"/>
            <a:ext cx="9620250" cy="439479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204750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00" b="1">
              <a:solidFill>
                <a:schemeClr val="dk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217" name="Google Shape;217;p81"/>
          <p:cNvSpPr txBox="1">
            <a:spLocks noGrp="1"/>
          </p:cNvSpPr>
          <p:nvPr>
            <p:ph type="title"/>
          </p:nvPr>
        </p:nvSpPr>
        <p:spPr>
          <a:xfrm>
            <a:off x="128465" y="34755"/>
            <a:ext cx="9433048" cy="3654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1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marR="0" lvl="1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138" b="1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marR="0" lvl="2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138" b="1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marR="0" lvl="3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138" b="1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marR="0" lvl="4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138" b="1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marR="0" lvl="5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787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787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787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787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18" name="Google Shape;218;p81"/>
          <p:cNvSpPr txBox="1"/>
          <p:nvPr/>
        </p:nvSpPr>
        <p:spPr>
          <a:xfrm>
            <a:off x="4743451" y="6556377"/>
            <a:ext cx="425574" cy="236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 sz="813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‹#›</a:t>
            </a:fld>
            <a:endParaRPr sz="813">
              <a:solidFill>
                <a:schemeClr val="dk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. MC_목차">
  <p:cSld name="1. MC_목차"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83"/>
          <p:cNvSpPr txBox="1"/>
          <p:nvPr/>
        </p:nvSpPr>
        <p:spPr>
          <a:xfrm>
            <a:off x="4743451" y="6556377"/>
            <a:ext cx="425574" cy="236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 sz="813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813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222" name="Google Shape;222;p83"/>
          <p:cNvGraphicFramePr/>
          <p:nvPr/>
        </p:nvGraphicFramePr>
        <p:xfrm>
          <a:off x="92076" y="62851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{C02A875A-3B99-4361-A5AB-35BD0B03AAE0}</a:tableStyleId>
              </a:tblPr>
              <a:tblGrid>
                <a:gridCol w="6713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59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708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799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320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120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040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7882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1767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Malgun Gothic"/>
                        <a:buNone/>
                      </a:pPr>
                      <a:r>
                        <a:rPr lang="ko-KR" sz="700" b="0" u="none" strike="noStrike" cap="none">
                          <a:solidFill>
                            <a:schemeClr val="dk1"/>
                          </a:solidFill>
                          <a:latin typeface="Malgun Gothic"/>
                          <a:ea typeface="Malgun Gothic"/>
                          <a:cs typeface="Malgun Gothic"/>
                          <a:sym typeface="Malgun Gothic"/>
                        </a:rPr>
                        <a:t>화면Email</a:t>
                      </a:r>
                      <a:endParaRPr sz="700" b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36000" marR="36000" marT="36000" marB="36000" anchor="ctr">
                    <a:lnL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Malgun Gothic"/>
                        <a:buNone/>
                      </a:pPr>
                      <a:r>
                        <a:rPr lang="ko-KR" sz="700" b="0" u="none" strike="noStrike" cap="none">
                          <a:solidFill>
                            <a:schemeClr val="dk1"/>
                          </a:solidFill>
                          <a:latin typeface="Malgun Gothic"/>
                          <a:ea typeface="Malgun Gothic"/>
                          <a:cs typeface="Malgun Gothic"/>
                          <a:sym typeface="Malgun Gothic"/>
                        </a:rPr>
                        <a:t> </a:t>
                      </a:r>
                      <a:endParaRPr sz="700" b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36000" marR="36000" marT="36000" marB="36000" anchor="ctr">
                    <a:lnL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Malgun Gothic"/>
                        <a:buNone/>
                      </a:pPr>
                      <a:r>
                        <a:rPr lang="ko-KR" sz="700" b="0" i="0" u="none" strike="noStrike" cap="none">
                          <a:solidFill>
                            <a:schemeClr val="dk1"/>
                          </a:solidFill>
                          <a:latin typeface="Malgun Gothic"/>
                          <a:ea typeface="Malgun Gothic"/>
                          <a:cs typeface="Malgun Gothic"/>
                          <a:sym typeface="Malgun Gothic"/>
                        </a:rPr>
                        <a:t>화면명</a:t>
                      </a:r>
                      <a:endParaRPr sz="700" b="0" i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36000" marR="36000" marT="36000" marB="36000" anchor="ctr">
                    <a:lnL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Calibri"/>
                        <a:buNone/>
                      </a:pPr>
                      <a:endParaRPr sz="700" b="0" i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36000" marR="36000" marT="36000" marB="36000" anchor="ctr">
                    <a:lnL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Malgun Gothic"/>
                        <a:buNone/>
                      </a:pPr>
                      <a:r>
                        <a:rPr lang="ko-KR" sz="700" b="0" u="none" strike="noStrike" cap="none">
                          <a:solidFill>
                            <a:schemeClr val="dk1"/>
                          </a:solidFill>
                          <a:latin typeface="Malgun Gothic"/>
                          <a:ea typeface="Malgun Gothic"/>
                          <a:cs typeface="Malgun Gothic"/>
                          <a:sym typeface="Malgun Gothic"/>
                        </a:rPr>
                        <a:t>작성자</a:t>
                      </a:r>
                      <a:endParaRPr/>
                    </a:p>
                  </a:txBody>
                  <a:tcPr marL="36000" marR="36000" marT="36000" marB="36000" anchor="ctr">
                    <a:lnL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8D8D8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700" b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36000" marR="36000" marT="36000" marB="36000" anchor="ctr">
                    <a:lnL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700" b="0" u="none" strike="noStrike" cap="none">
                          <a:solidFill>
                            <a:schemeClr val="dk1"/>
                          </a:solidFill>
                          <a:latin typeface="Malgun Gothic"/>
                          <a:ea typeface="Malgun Gothic"/>
                          <a:cs typeface="Malgun Gothic"/>
                          <a:sym typeface="Malgun Gothic"/>
                        </a:rPr>
                        <a:t>작성날짜</a:t>
                      </a:r>
                      <a:endParaRPr/>
                    </a:p>
                  </a:txBody>
                  <a:tcPr marL="36000" marR="36000" marT="36000" marB="36000" anchor="ctr">
                    <a:lnL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8D8D8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700" b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36000" marR="36000" marT="36000" marB="36000" anchor="ctr">
                    <a:lnL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67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Malgun Gothic"/>
                        <a:buNone/>
                      </a:pPr>
                      <a:r>
                        <a:rPr lang="ko-KR" sz="700" b="0" u="none" strike="noStrike" cap="none">
                          <a:solidFill>
                            <a:schemeClr val="dk1"/>
                          </a:solidFill>
                          <a:latin typeface="Malgun Gothic"/>
                          <a:ea typeface="Malgun Gothic"/>
                          <a:cs typeface="Malgun Gothic"/>
                          <a:sym typeface="Malgun Gothic"/>
                        </a:rPr>
                        <a:t>프로세스Email</a:t>
                      </a:r>
                      <a:endParaRPr sz="700" b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36000" marR="36000" marT="36000" marB="36000" anchor="ctr">
                    <a:lnL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Calibri"/>
                        <a:buNone/>
                      </a:pPr>
                      <a:endParaRPr sz="700" b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36000" marR="36000" marT="36000" marB="36000" anchor="ctr">
                    <a:lnL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700" b="0" u="none" strike="noStrike" cap="none">
                          <a:solidFill>
                            <a:schemeClr val="dk1"/>
                          </a:solidFill>
                          <a:latin typeface="Malgun Gothic"/>
                          <a:ea typeface="Malgun Gothic"/>
                          <a:cs typeface="Malgun Gothic"/>
                          <a:sym typeface="Malgun Gothic"/>
                        </a:rPr>
                        <a:t>화면경로</a:t>
                      </a:r>
                      <a:endParaRPr/>
                    </a:p>
                  </a:txBody>
                  <a:tcPr marL="36000" marR="36000" marT="36000" marB="36000" anchor="ctr">
                    <a:lnL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700" b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36000" marR="36000" marT="36000" marB="36000" anchor="ctr">
                    <a:lnL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23" name="Google Shape;223;p83"/>
          <p:cNvSpPr txBox="1">
            <a:spLocks noGrp="1"/>
          </p:cNvSpPr>
          <p:nvPr>
            <p:ph type="title"/>
          </p:nvPr>
        </p:nvSpPr>
        <p:spPr>
          <a:xfrm>
            <a:off x="781774" y="75147"/>
            <a:ext cx="1011875" cy="1613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700" rIns="90000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Calibri"/>
              <a:buNone/>
              <a:defRPr sz="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24" name="Google Shape;224;p83"/>
          <p:cNvSpPr txBox="1">
            <a:spLocks noGrp="1"/>
          </p:cNvSpPr>
          <p:nvPr>
            <p:ph type="body" idx="1"/>
          </p:nvPr>
        </p:nvSpPr>
        <p:spPr>
          <a:xfrm>
            <a:off x="781774" y="236540"/>
            <a:ext cx="1011875" cy="166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812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  <a:defRPr sz="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None/>
              <a:defRPr sz="1463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  <a:defRPr sz="13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  <a:defRPr sz="13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  <a:defRPr sz="13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  <a:defRPr sz="13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  <a:defRPr sz="13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  <a:defRPr sz="13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5" name="Google Shape;225;p83"/>
          <p:cNvSpPr txBox="1">
            <a:spLocks noGrp="1"/>
          </p:cNvSpPr>
          <p:nvPr>
            <p:ph type="body" idx="2"/>
          </p:nvPr>
        </p:nvSpPr>
        <p:spPr>
          <a:xfrm>
            <a:off x="7725308" y="75148"/>
            <a:ext cx="612068" cy="3280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812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  <a:defRPr sz="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52361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949"/>
              <a:buFont typeface="Arial"/>
              <a:buChar char="•"/>
              <a:defRPr sz="19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1724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4"/>
              <a:buFont typeface="Arial"/>
              <a:buChar char="•"/>
              <a:defRPr sz="16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21436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2"/>
              <a:buFont typeface="Arial"/>
              <a:buChar char="•"/>
              <a:defRPr sz="146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21436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2"/>
              <a:buFont typeface="Arial"/>
              <a:buChar char="•"/>
              <a:defRPr sz="146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21436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2"/>
              <a:buFont typeface="Arial"/>
              <a:buChar char="•"/>
              <a:defRPr sz="146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21436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2"/>
              <a:buFont typeface="Arial"/>
              <a:buChar char="•"/>
              <a:defRPr sz="146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21436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2"/>
              <a:buFont typeface="Arial"/>
              <a:buChar char="•"/>
              <a:defRPr sz="146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21436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2"/>
              <a:buFont typeface="Arial"/>
              <a:buChar char="•"/>
              <a:defRPr sz="146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6" name="Google Shape;226;p83"/>
          <p:cNvSpPr txBox="1">
            <a:spLocks noGrp="1"/>
          </p:cNvSpPr>
          <p:nvPr>
            <p:ph type="body" idx="3"/>
          </p:nvPr>
        </p:nvSpPr>
        <p:spPr>
          <a:xfrm>
            <a:off x="2495727" y="75147"/>
            <a:ext cx="4622014" cy="1613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812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  <a:defRPr sz="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None/>
              <a:defRPr sz="1463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  <a:defRPr sz="13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  <a:defRPr sz="13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  <a:defRPr sz="13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  <a:defRPr sz="13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  <a:defRPr sz="13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  <a:defRPr sz="13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7" name="Google Shape;227;p83"/>
          <p:cNvSpPr txBox="1">
            <a:spLocks noGrp="1"/>
          </p:cNvSpPr>
          <p:nvPr>
            <p:ph type="body" idx="4"/>
          </p:nvPr>
        </p:nvSpPr>
        <p:spPr>
          <a:xfrm>
            <a:off x="8843545" y="132179"/>
            <a:ext cx="762835" cy="208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812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  <a:defRPr sz="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52361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949"/>
              <a:buFont typeface="Arial"/>
              <a:buChar char="•"/>
              <a:defRPr sz="19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1724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4"/>
              <a:buFont typeface="Arial"/>
              <a:buChar char="•"/>
              <a:defRPr sz="16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21436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2"/>
              <a:buFont typeface="Arial"/>
              <a:buChar char="•"/>
              <a:defRPr sz="146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21436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2"/>
              <a:buFont typeface="Arial"/>
              <a:buChar char="•"/>
              <a:defRPr sz="146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21436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2"/>
              <a:buFont typeface="Arial"/>
              <a:buChar char="•"/>
              <a:defRPr sz="146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21436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2"/>
              <a:buFont typeface="Arial"/>
              <a:buChar char="•"/>
              <a:defRPr sz="146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21436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2"/>
              <a:buFont typeface="Arial"/>
              <a:buChar char="•"/>
              <a:defRPr sz="146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21436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2"/>
              <a:buFont typeface="Arial"/>
              <a:buChar char="•"/>
              <a:defRPr sz="146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8" name="Google Shape;228;p83"/>
          <p:cNvSpPr txBox="1">
            <a:spLocks noGrp="1"/>
          </p:cNvSpPr>
          <p:nvPr>
            <p:ph type="body" idx="5"/>
          </p:nvPr>
        </p:nvSpPr>
        <p:spPr>
          <a:xfrm>
            <a:off x="2495727" y="241834"/>
            <a:ext cx="4622014" cy="1613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812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  <a:defRPr sz="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None/>
              <a:defRPr sz="1463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  <a:defRPr sz="13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  <a:defRPr sz="13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  <a:defRPr sz="13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  <a:defRPr sz="13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  <a:defRPr sz="13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  <a:defRPr sz="13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9" name="Google Shape;229;p83"/>
          <p:cNvSpPr/>
          <p:nvPr/>
        </p:nvSpPr>
        <p:spPr>
          <a:xfrm>
            <a:off x="85727" y="507999"/>
            <a:ext cx="7207533" cy="5978526"/>
          </a:xfrm>
          <a:prstGeom prst="rect">
            <a:avLst/>
          </a:prstGeom>
          <a:noFill/>
          <a:ln w="9525" cap="flat" cmpd="sng">
            <a:solidFill>
              <a:srgbClr val="3F3F3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29250" tIns="45700" rIns="29250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650">
              <a:solidFill>
                <a:srgbClr val="3F3F3F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</p:spTree>
  </p:cSld>
  <p:clrMapOvr>
    <a:masterClrMapping/>
  </p:clrMapOvr>
  <p:transition>
    <p:wipe dir="r"/>
  </p:transition>
  <p:extLst>
    <p:ext uri="{DCECCB84-F9BA-43D5-87BE-67443E8EF086}">
      <p15:sldGuideLst xmlns:p15="http://schemas.microsoft.com/office/powerpoint/2012/main">
        <p15:guide id="1" pos="3120">
          <p15:clr>
            <a:srgbClr val="FBAE40"/>
          </p15:clr>
        </p15:guide>
        <p15:guide id="2" pos="6182">
          <p15:clr>
            <a:srgbClr val="FBAE40"/>
          </p15:clr>
        </p15:guide>
        <p15:guide id="3" pos="58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1. MC_목차">
  <p:cSld name="3_1. MC_목차"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84"/>
          <p:cNvSpPr txBox="1"/>
          <p:nvPr/>
        </p:nvSpPr>
        <p:spPr>
          <a:xfrm>
            <a:off x="307976" y="221407"/>
            <a:ext cx="65" cy="129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66"/>
              </a:buClr>
              <a:buSzPts val="675"/>
              <a:buFont typeface="Noto Sans Symbols"/>
              <a:buNone/>
            </a:pPr>
            <a:endParaRPr sz="675" b="1">
              <a:solidFill>
                <a:schemeClr val="dk1"/>
              </a:solidFill>
              <a:latin typeface="Batangche"/>
              <a:ea typeface="Batangche"/>
              <a:cs typeface="Batangche"/>
              <a:sym typeface="Batangche"/>
            </a:endParaRPr>
          </a:p>
        </p:txBody>
      </p:sp>
      <p:sp>
        <p:nvSpPr>
          <p:cNvPr id="232" name="Google Shape;232;p84"/>
          <p:cNvSpPr txBox="1"/>
          <p:nvPr/>
        </p:nvSpPr>
        <p:spPr>
          <a:xfrm>
            <a:off x="307976" y="221407"/>
            <a:ext cx="65" cy="129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66"/>
              </a:buClr>
              <a:buSzPts val="675"/>
              <a:buFont typeface="Noto Sans Symbols"/>
              <a:buNone/>
            </a:pPr>
            <a:endParaRPr sz="675" b="1">
              <a:solidFill>
                <a:schemeClr val="dk1"/>
              </a:solidFill>
              <a:latin typeface="Batangche"/>
              <a:ea typeface="Batangche"/>
              <a:cs typeface="Batangche"/>
              <a:sym typeface="Batangche"/>
            </a:endParaRPr>
          </a:p>
        </p:txBody>
      </p:sp>
      <p:sp>
        <p:nvSpPr>
          <p:cNvPr id="233" name="Google Shape;233;p84"/>
          <p:cNvSpPr txBox="1"/>
          <p:nvPr/>
        </p:nvSpPr>
        <p:spPr>
          <a:xfrm>
            <a:off x="4743451" y="6556377"/>
            <a:ext cx="425574" cy="236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 sz="813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813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234" name="Google Shape;234;p84"/>
          <p:cNvGraphicFramePr/>
          <p:nvPr/>
        </p:nvGraphicFramePr>
        <p:xfrm>
          <a:off x="92076" y="62851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{C02A875A-3B99-4361-A5AB-35BD0B03AAE0}</a:tableStyleId>
              </a:tblPr>
              <a:tblGrid>
                <a:gridCol w="6713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59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708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799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320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120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040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7882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1767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Malgun Gothic"/>
                        <a:buNone/>
                      </a:pPr>
                      <a:r>
                        <a:rPr lang="ko-KR" sz="700" b="0" u="none" strike="noStrike" cap="none">
                          <a:solidFill>
                            <a:schemeClr val="dk1"/>
                          </a:solidFill>
                          <a:latin typeface="Malgun Gothic"/>
                          <a:ea typeface="Malgun Gothic"/>
                          <a:cs typeface="Malgun Gothic"/>
                          <a:sym typeface="Malgun Gothic"/>
                        </a:rPr>
                        <a:t>화면Email</a:t>
                      </a:r>
                      <a:endParaRPr sz="700" b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36000" marR="36000" marT="36000" marB="36000" anchor="ctr">
                    <a:lnL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Malgun Gothic"/>
                        <a:buNone/>
                      </a:pPr>
                      <a:r>
                        <a:rPr lang="ko-KR" sz="700" b="0" u="none" strike="noStrike" cap="none">
                          <a:solidFill>
                            <a:schemeClr val="dk1"/>
                          </a:solidFill>
                          <a:latin typeface="Malgun Gothic"/>
                          <a:ea typeface="Malgun Gothic"/>
                          <a:cs typeface="Malgun Gothic"/>
                          <a:sym typeface="Malgun Gothic"/>
                        </a:rPr>
                        <a:t> </a:t>
                      </a:r>
                      <a:endParaRPr sz="700" b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36000" marR="36000" marT="36000" marB="36000" anchor="ctr">
                    <a:lnL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Malgun Gothic"/>
                        <a:buNone/>
                      </a:pPr>
                      <a:r>
                        <a:rPr lang="ko-KR" sz="700" b="0" i="0" u="none" strike="noStrike" cap="none">
                          <a:solidFill>
                            <a:schemeClr val="dk1"/>
                          </a:solidFill>
                          <a:latin typeface="Malgun Gothic"/>
                          <a:ea typeface="Malgun Gothic"/>
                          <a:cs typeface="Malgun Gothic"/>
                          <a:sym typeface="Malgun Gothic"/>
                        </a:rPr>
                        <a:t>화면명</a:t>
                      </a:r>
                      <a:endParaRPr sz="700" b="0" i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36000" marR="36000" marT="36000" marB="36000" anchor="ctr">
                    <a:lnL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Calibri"/>
                        <a:buNone/>
                      </a:pPr>
                      <a:endParaRPr sz="700" b="0" i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36000" marR="36000" marT="36000" marB="36000" anchor="ctr">
                    <a:lnL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Malgun Gothic"/>
                        <a:buNone/>
                      </a:pPr>
                      <a:r>
                        <a:rPr lang="ko-KR" sz="700" b="0" u="none" strike="noStrike" cap="none">
                          <a:solidFill>
                            <a:schemeClr val="dk1"/>
                          </a:solidFill>
                          <a:latin typeface="Malgun Gothic"/>
                          <a:ea typeface="Malgun Gothic"/>
                          <a:cs typeface="Malgun Gothic"/>
                          <a:sym typeface="Malgun Gothic"/>
                        </a:rPr>
                        <a:t>작성자</a:t>
                      </a:r>
                      <a:endParaRPr/>
                    </a:p>
                  </a:txBody>
                  <a:tcPr marL="36000" marR="36000" marT="36000" marB="36000" anchor="ctr">
                    <a:lnL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8D8D8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700" b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36000" marR="36000" marT="36000" marB="36000" anchor="ctr">
                    <a:lnL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700" b="0" u="none" strike="noStrike" cap="none">
                          <a:solidFill>
                            <a:schemeClr val="dk1"/>
                          </a:solidFill>
                          <a:latin typeface="Malgun Gothic"/>
                          <a:ea typeface="Malgun Gothic"/>
                          <a:cs typeface="Malgun Gothic"/>
                          <a:sym typeface="Malgun Gothic"/>
                        </a:rPr>
                        <a:t>작성날짜</a:t>
                      </a:r>
                      <a:endParaRPr/>
                    </a:p>
                  </a:txBody>
                  <a:tcPr marL="36000" marR="36000" marT="36000" marB="36000" anchor="ctr">
                    <a:lnL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8D8D8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700" b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36000" marR="36000" marT="36000" marB="36000" anchor="ctr">
                    <a:lnL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67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Malgun Gothic"/>
                        <a:buNone/>
                      </a:pPr>
                      <a:r>
                        <a:rPr lang="ko-KR" sz="700" b="0" u="none" strike="noStrike" cap="none">
                          <a:solidFill>
                            <a:schemeClr val="dk1"/>
                          </a:solidFill>
                          <a:latin typeface="Malgun Gothic"/>
                          <a:ea typeface="Malgun Gothic"/>
                          <a:cs typeface="Malgun Gothic"/>
                          <a:sym typeface="Malgun Gothic"/>
                        </a:rPr>
                        <a:t>프로세스Email</a:t>
                      </a:r>
                      <a:endParaRPr sz="700" b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36000" marR="36000" marT="36000" marB="36000" anchor="ctr">
                    <a:lnL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Calibri"/>
                        <a:buNone/>
                      </a:pPr>
                      <a:endParaRPr sz="700" b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36000" marR="36000" marT="36000" marB="36000" anchor="ctr">
                    <a:lnL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700" b="0" u="none" strike="noStrike" cap="none">
                          <a:solidFill>
                            <a:schemeClr val="dk1"/>
                          </a:solidFill>
                          <a:latin typeface="Malgun Gothic"/>
                          <a:ea typeface="Malgun Gothic"/>
                          <a:cs typeface="Malgun Gothic"/>
                          <a:sym typeface="Malgun Gothic"/>
                        </a:rPr>
                        <a:t>화면경로</a:t>
                      </a:r>
                      <a:endParaRPr/>
                    </a:p>
                  </a:txBody>
                  <a:tcPr marL="36000" marR="36000" marT="36000" marB="36000" anchor="ctr">
                    <a:lnL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700" b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36000" marR="36000" marT="36000" marB="36000" anchor="ctr">
                    <a:lnL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35" name="Google Shape;235;p84"/>
          <p:cNvSpPr txBox="1">
            <a:spLocks noGrp="1"/>
          </p:cNvSpPr>
          <p:nvPr>
            <p:ph type="title"/>
          </p:nvPr>
        </p:nvSpPr>
        <p:spPr>
          <a:xfrm>
            <a:off x="781774" y="75147"/>
            <a:ext cx="1011875" cy="1613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700" rIns="90000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Calibri"/>
              <a:buNone/>
              <a:defRPr sz="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36" name="Google Shape;236;p84"/>
          <p:cNvSpPr txBox="1">
            <a:spLocks noGrp="1"/>
          </p:cNvSpPr>
          <p:nvPr>
            <p:ph type="body" idx="1"/>
          </p:nvPr>
        </p:nvSpPr>
        <p:spPr>
          <a:xfrm>
            <a:off x="781774" y="236540"/>
            <a:ext cx="1011875" cy="166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812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  <a:defRPr sz="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None/>
              <a:defRPr sz="1463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  <a:defRPr sz="13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  <a:defRPr sz="13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  <a:defRPr sz="13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  <a:defRPr sz="13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  <a:defRPr sz="13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  <a:defRPr sz="13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37" name="Google Shape;237;p84"/>
          <p:cNvSpPr txBox="1">
            <a:spLocks noGrp="1"/>
          </p:cNvSpPr>
          <p:nvPr>
            <p:ph type="body" idx="2"/>
          </p:nvPr>
        </p:nvSpPr>
        <p:spPr>
          <a:xfrm>
            <a:off x="7725308" y="75148"/>
            <a:ext cx="612068" cy="3280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812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  <a:defRPr sz="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52361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949"/>
              <a:buFont typeface="Arial"/>
              <a:buChar char="•"/>
              <a:defRPr sz="19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1724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4"/>
              <a:buFont typeface="Arial"/>
              <a:buChar char="•"/>
              <a:defRPr sz="16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21436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2"/>
              <a:buFont typeface="Arial"/>
              <a:buChar char="•"/>
              <a:defRPr sz="146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21436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2"/>
              <a:buFont typeface="Arial"/>
              <a:buChar char="•"/>
              <a:defRPr sz="146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21436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2"/>
              <a:buFont typeface="Arial"/>
              <a:buChar char="•"/>
              <a:defRPr sz="146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21436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2"/>
              <a:buFont typeface="Arial"/>
              <a:buChar char="•"/>
              <a:defRPr sz="146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21436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2"/>
              <a:buFont typeface="Arial"/>
              <a:buChar char="•"/>
              <a:defRPr sz="146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21436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2"/>
              <a:buFont typeface="Arial"/>
              <a:buChar char="•"/>
              <a:defRPr sz="146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38" name="Google Shape;238;p84"/>
          <p:cNvSpPr txBox="1">
            <a:spLocks noGrp="1"/>
          </p:cNvSpPr>
          <p:nvPr>
            <p:ph type="body" idx="3"/>
          </p:nvPr>
        </p:nvSpPr>
        <p:spPr>
          <a:xfrm>
            <a:off x="2495727" y="75147"/>
            <a:ext cx="4622014" cy="1613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812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  <a:defRPr sz="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None/>
              <a:defRPr sz="1463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  <a:defRPr sz="13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  <a:defRPr sz="13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  <a:defRPr sz="13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  <a:defRPr sz="13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  <a:defRPr sz="13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  <a:defRPr sz="13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39" name="Google Shape;239;p84"/>
          <p:cNvSpPr txBox="1">
            <a:spLocks noGrp="1"/>
          </p:cNvSpPr>
          <p:nvPr>
            <p:ph type="body" idx="4"/>
          </p:nvPr>
        </p:nvSpPr>
        <p:spPr>
          <a:xfrm>
            <a:off x="8843545" y="132179"/>
            <a:ext cx="762835" cy="208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812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  <a:defRPr sz="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52361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949"/>
              <a:buFont typeface="Arial"/>
              <a:buChar char="•"/>
              <a:defRPr sz="19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1724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4"/>
              <a:buFont typeface="Arial"/>
              <a:buChar char="•"/>
              <a:defRPr sz="16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21436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2"/>
              <a:buFont typeface="Arial"/>
              <a:buChar char="•"/>
              <a:defRPr sz="146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21436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2"/>
              <a:buFont typeface="Arial"/>
              <a:buChar char="•"/>
              <a:defRPr sz="146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21436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2"/>
              <a:buFont typeface="Arial"/>
              <a:buChar char="•"/>
              <a:defRPr sz="146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21436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2"/>
              <a:buFont typeface="Arial"/>
              <a:buChar char="•"/>
              <a:defRPr sz="146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21436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2"/>
              <a:buFont typeface="Arial"/>
              <a:buChar char="•"/>
              <a:defRPr sz="146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21436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2"/>
              <a:buFont typeface="Arial"/>
              <a:buChar char="•"/>
              <a:defRPr sz="146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0" name="Google Shape;240;p84"/>
          <p:cNvSpPr txBox="1">
            <a:spLocks noGrp="1"/>
          </p:cNvSpPr>
          <p:nvPr>
            <p:ph type="body" idx="5"/>
          </p:nvPr>
        </p:nvSpPr>
        <p:spPr>
          <a:xfrm>
            <a:off x="2495727" y="241834"/>
            <a:ext cx="4622014" cy="1613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812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  <a:defRPr sz="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None/>
              <a:defRPr sz="1463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  <a:defRPr sz="13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  <a:defRPr sz="13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  <a:defRPr sz="13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  <a:defRPr sz="13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  <a:defRPr sz="13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  <a:defRPr sz="13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  <p:transition>
    <p:wipe dir="r"/>
  </p:transition>
  <p:extLst>
    <p:ext uri="{DCECCB84-F9BA-43D5-87BE-67443E8EF086}">
      <p15:sldGuideLst xmlns:p15="http://schemas.microsoft.com/office/powerpoint/2012/main">
        <p15:guide id="1" pos="3120">
          <p15:clr>
            <a:srgbClr val="FBAE40"/>
          </p15:clr>
        </p15:guide>
        <p15:guide id="2" pos="6110">
          <p15:clr>
            <a:srgbClr val="FBAE40"/>
          </p15:clr>
        </p15:guide>
        <p15:guide id="3" pos="113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만" type="titleOnly">
  <p:cSld name="TITLE_ONLY">
    <p:spTree>
      <p:nvGrpSpPr>
        <p:cNvPr id="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p85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73"/>
              <a:buFont typeface="Calibri"/>
              <a:buNone/>
              <a:defRPr sz="357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43" name="Google Shape;243;p85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000066"/>
                </a:solidFill>
                <a:latin typeface="Gulim"/>
                <a:ea typeface="Gulim"/>
                <a:cs typeface="Gulim"/>
                <a:sym typeface="Gulim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66"/>
                </a:solidFill>
                <a:latin typeface="Gulim"/>
                <a:ea typeface="Gulim"/>
                <a:cs typeface="Gulim"/>
                <a:sym typeface="Gulim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66"/>
                </a:solidFill>
                <a:latin typeface="Gulim"/>
                <a:ea typeface="Gulim"/>
                <a:cs typeface="Gulim"/>
                <a:sym typeface="Gulim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66"/>
                </a:solidFill>
                <a:latin typeface="Gulim"/>
                <a:ea typeface="Gulim"/>
                <a:cs typeface="Gulim"/>
                <a:sym typeface="Gulim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66"/>
                </a:solidFill>
                <a:latin typeface="Gulim"/>
                <a:ea typeface="Gulim"/>
                <a:cs typeface="Gulim"/>
                <a:sym typeface="Gulim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66"/>
                </a:solidFill>
                <a:latin typeface="Gulim"/>
                <a:ea typeface="Gulim"/>
                <a:cs typeface="Gulim"/>
                <a:sym typeface="Gulim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66"/>
                </a:solidFill>
                <a:latin typeface="Gulim"/>
                <a:ea typeface="Gulim"/>
                <a:cs typeface="Gulim"/>
                <a:sym typeface="Gulim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66"/>
                </a:solidFill>
                <a:latin typeface="Gulim"/>
                <a:ea typeface="Gulim"/>
                <a:cs typeface="Gulim"/>
                <a:sym typeface="Gulim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66"/>
                </a:solidFill>
                <a:latin typeface="Gulim"/>
                <a:ea typeface="Gulim"/>
                <a:cs typeface="Gulim"/>
                <a:sym typeface="Gulim"/>
              </a:defRPr>
            </a:lvl9pPr>
          </a:lstStyle>
          <a:p>
            <a:endParaRPr/>
          </a:p>
        </p:txBody>
      </p:sp>
      <p:sp>
        <p:nvSpPr>
          <p:cNvPr id="244" name="Google Shape;244;p85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000066"/>
                </a:solidFill>
                <a:latin typeface="Gulim"/>
                <a:ea typeface="Gulim"/>
                <a:cs typeface="Gulim"/>
                <a:sym typeface="Gulim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66"/>
                </a:solidFill>
                <a:latin typeface="Gulim"/>
                <a:ea typeface="Gulim"/>
                <a:cs typeface="Gulim"/>
                <a:sym typeface="Gulim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66"/>
                </a:solidFill>
                <a:latin typeface="Gulim"/>
                <a:ea typeface="Gulim"/>
                <a:cs typeface="Gulim"/>
                <a:sym typeface="Gulim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66"/>
                </a:solidFill>
                <a:latin typeface="Gulim"/>
                <a:ea typeface="Gulim"/>
                <a:cs typeface="Gulim"/>
                <a:sym typeface="Gulim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66"/>
                </a:solidFill>
                <a:latin typeface="Gulim"/>
                <a:ea typeface="Gulim"/>
                <a:cs typeface="Gulim"/>
                <a:sym typeface="Gulim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66"/>
                </a:solidFill>
                <a:latin typeface="Gulim"/>
                <a:ea typeface="Gulim"/>
                <a:cs typeface="Gulim"/>
                <a:sym typeface="Gulim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66"/>
                </a:solidFill>
                <a:latin typeface="Gulim"/>
                <a:ea typeface="Gulim"/>
                <a:cs typeface="Gulim"/>
                <a:sym typeface="Gulim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66"/>
                </a:solidFill>
                <a:latin typeface="Gulim"/>
                <a:ea typeface="Gulim"/>
                <a:cs typeface="Gulim"/>
                <a:sym typeface="Gulim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66"/>
                </a:solidFill>
                <a:latin typeface="Gulim"/>
                <a:ea typeface="Gulim"/>
                <a:cs typeface="Gulim"/>
                <a:sym typeface="Gulim"/>
              </a:defRPr>
            </a:lvl9pPr>
          </a:lstStyle>
          <a:p>
            <a:endParaRPr/>
          </a:p>
        </p:txBody>
      </p:sp>
      <p:sp>
        <p:nvSpPr>
          <p:cNvPr id="245" name="Google Shape;245;p85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000066"/>
                </a:solidFill>
                <a:latin typeface="Gulim"/>
                <a:ea typeface="Gulim"/>
                <a:cs typeface="Gulim"/>
                <a:sym typeface="Gulim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000066"/>
                </a:solidFill>
                <a:latin typeface="Gulim"/>
                <a:ea typeface="Gulim"/>
                <a:cs typeface="Gulim"/>
                <a:sym typeface="Gulim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000066"/>
                </a:solidFill>
                <a:latin typeface="Gulim"/>
                <a:ea typeface="Gulim"/>
                <a:cs typeface="Gulim"/>
                <a:sym typeface="Gulim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000066"/>
                </a:solidFill>
                <a:latin typeface="Gulim"/>
                <a:ea typeface="Gulim"/>
                <a:cs typeface="Gulim"/>
                <a:sym typeface="Gulim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000066"/>
                </a:solidFill>
                <a:latin typeface="Gulim"/>
                <a:ea typeface="Gulim"/>
                <a:cs typeface="Gulim"/>
                <a:sym typeface="Gulim"/>
              </a:defRPr>
            </a:lvl5pPr>
            <a:lvl6pPr marL="0" marR="0" lvl="5" indent="0" algn="l" rtl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000066"/>
                </a:solidFill>
                <a:latin typeface="Gulim"/>
                <a:ea typeface="Gulim"/>
                <a:cs typeface="Gulim"/>
                <a:sym typeface="Gulim"/>
              </a:defRPr>
            </a:lvl6pPr>
            <a:lvl7pPr marL="0" marR="0" lvl="6" indent="0" algn="l" rtl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000066"/>
                </a:solidFill>
                <a:latin typeface="Gulim"/>
                <a:ea typeface="Gulim"/>
                <a:cs typeface="Gulim"/>
                <a:sym typeface="Gulim"/>
              </a:defRPr>
            </a:lvl7pPr>
            <a:lvl8pPr marL="0" marR="0" lvl="7" indent="0" algn="l" rtl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000066"/>
                </a:solidFill>
                <a:latin typeface="Gulim"/>
                <a:ea typeface="Gulim"/>
                <a:cs typeface="Gulim"/>
                <a:sym typeface="Gulim"/>
              </a:defRPr>
            </a:lvl8pPr>
            <a:lvl9pPr marL="0" marR="0" lvl="8" indent="0" algn="l" rtl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000066"/>
                </a:solidFill>
                <a:latin typeface="Gulim"/>
                <a:ea typeface="Gulim"/>
                <a:cs typeface="Gulim"/>
                <a:sym typeface="Gulim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슬라이드" type="title">
  <p:cSld name="TITLE"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87"/>
          <p:cNvSpPr txBox="1"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75"/>
              <a:buFont typeface="Malgun Gothic"/>
              <a:buNone/>
              <a:defRPr sz="4875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4" name="Google Shape;254;p87"/>
          <p:cNvSpPr txBox="1"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950"/>
              <a:buNone/>
              <a:defRPr sz="1950"/>
            </a:lvl1pPr>
            <a:lvl2pPr lvl="1" algn="ctr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None/>
              <a:defRPr sz="1625"/>
            </a:lvl2pPr>
            <a:lvl3pPr lvl="2" algn="ctr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None/>
              <a:defRPr sz="1463"/>
            </a:lvl3pPr>
            <a:lvl4pPr lvl="3" algn="ctr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/>
            </a:lvl4pPr>
            <a:lvl5pPr lvl="4" algn="ctr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/>
            </a:lvl5pPr>
            <a:lvl6pPr lvl="5" algn="ctr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/>
            </a:lvl6pPr>
            <a:lvl7pPr lvl="6" algn="ctr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/>
            </a:lvl7pPr>
            <a:lvl8pPr lvl="7" algn="ctr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/>
            </a:lvl8pPr>
            <a:lvl9pPr lvl="8" algn="ctr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/>
            </a:lvl9pPr>
          </a:lstStyle>
          <a:p>
            <a:endParaRPr/>
          </a:p>
        </p:txBody>
      </p:sp>
      <p:sp>
        <p:nvSpPr>
          <p:cNvPr id="255" name="Google Shape;255;p87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6" name="Google Shape;256;p87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7" name="Google Shape;257;p87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및 내용" type="obj">
  <p:cSld name="OBJECT">
    <p:spTree>
      <p:nvGrpSpPr>
        <p:cNvPr id="1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p88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0" name="Google Shape;260;p88"/>
          <p:cNvSpPr txBox="1"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61" name="Google Shape;261;p88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2" name="Google Shape;262;p88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3" name="Google Shape;263;p88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구역 머리글" type="secHead">
  <p:cSld name="SECTION_HEADER"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p89"/>
          <p:cNvSpPr txBox="1">
            <a:spLocks noGrp="1"/>
          </p:cNvSpPr>
          <p:nvPr>
            <p:ph type="title"/>
          </p:nvPr>
        </p:nvSpPr>
        <p:spPr>
          <a:xfrm>
            <a:off x="675878" y="1709739"/>
            <a:ext cx="8543925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75"/>
              <a:buFont typeface="Malgun Gothic"/>
              <a:buNone/>
              <a:defRPr sz="4875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6" name="Google Shape;266;p89"/>
          <p:cNvSpPr txBox="1">
            <a:spLocks noGrp="1"/>
          </p:cNvSpPr>
          <p:nvPr>
            <p:ph type="body" idx="1"/>
          </p:nvPr>
        </p:nvSpPr>
        <p:spPr>
          <a:xfrm>
            <a:off x="675878" y="4589464"/>
            <a:ext cx="8543925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rgbClr val="888888"/>
              </a:buClr>
              <a:buSzPts val="1950"/>
              <a:buNone/>
              <a:defRPr sz="195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625"/>
              <a:buNone/>
              <a:defRPr sz="1625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463"/>
              <a:buNone/>
              <a:defRPr sz="1463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7" name="Google Shape;267;p89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8" name="Google Shape;268;p89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9" name="Google Shape;269;p89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콘텐츠 2개" type="twoObj">
  <p:cSld name="TWO_OBJECTS">
    <p:spTree>
      <p:nvGrpSpPr>
        <p:cNvPr id="1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p90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2" name="Google Shape;272;p90"/>
          <p:cNvSpPr txBox="1">
            <a:spLocks noGrp="1"/>
          </p:cNvSpPr>
          <p:nvPr>
            <p:ph type="body" idx="1"/>
          </p:nvPr>
        </p:nvSpPr>
        <p:spPr>
          <a:xfrm>
            <a:off x="681038" y="1825625"/>
            <a:ext cx="421005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73" name="Google Shape;273;p90"/>
          <p:cNvSpPr txBox="1">
            <a:spLocks noGrp="1"/>
          </p:cNvSpPr>
          <p:nvPr>
            <p:ph type="body" idx="2"/>
          </p:nvPr>
        </p:nvSpPr>
        <p:spPr>
          <a:xfrm>
            <a:off x="5014913" y="1825625"/>
            <a:ext cx="421005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74" name="Google Shape;274;p90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5" name="Google Shape;275;p90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6" name="Google Shape;276;p90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비교" type="twoTxTwoObj">
  <p:cSld name="TWO_OBJECTS_WITH_TEXT">
    <p:spTree>
      <p:nvGrpSpPr>
        <p:cNvPr id="1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p91"/>
          <p:cNvSpPr txBox="1"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9" name="Google Shape;279;p91"/>
          <p:cNvSpPr txBox="1">
            <a:spLocks noGrp="1"/>
          </p:cNvSpPr>
          <p:nvPr>
            <p:ph type="body" idx="1"/>
          </p:nvPr>
        </p:nvSpPr>
        <p:spPr>
          <a:xfrm>
            <a:off x="682328" y="1681163"/>
            <a:ext cx="4190702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950"/>
              <a:buNone/>
              <a:defRPr sz="1950" b="1"/>
            </a:lvl1pPr>
            <a:lvl2pPr marL="914400" lvl="1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None/>
              <a:defRPr sz="1625" b="1"/>
            </a:lvl2pPr>
            <a:lvl3pPr marL="1371600" lvl="2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None/>
              <a:defRPr sz="1463" b="1"/>
            </a:lvl3pPr>
            <a:lvl4pPr marL="1828800" lvl="3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4pPr>
            <a:lvl5pPr marL="2286000" lvl="4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5pPr>
            <a:lvl6pPr marL="2743200" lvl="5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6pPr>
            <a:lvl7pPr marL="3200400" lvl="6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7pPr>
            <a:lvl8pPr marL="3657600" lvl="7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8pPr>
            <a:lvl9pPr marL="4114800" lvl="8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9pPr>
          </a:lstStyle>
          <a:p>
            <a:endParaRPr/>
          </a:p>
        </p:txBody>
      </p:sp>
      <p:sp>
        <p:nvSpPr>
          <p:cNvPr id="280" name="Google Shape;280;p91"/>
          <p:cNvSpPr txBox="1">
            <a:spLocks noGrp="1"/>
          </p:cNvSpPr>
          <p:nvPr>
            <p:ph type="body" idx="2"/>
          </p:nvPr>
        </p:nvSpPr>
        <p:spPr>
          <a:xfrm>
            <a:off x="682328" y="2505075"/>
            <a:ext cx="4190702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1" name="Google Shape;281;p91"/>
          <p:cNvSpPr txBox="1">
            <a:spLocks noGrp="1"/>
          </p:cNvSpPr>
          <p:nvPr>
            <p:ph type="body" idx="3"/>
          </p:nvPr>
        </p:nvSpPr>
        <p:spPr>
          <a:xfrm>
            <a:off x="5014913" y="1681163"/>
            <a:ext cx="4211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950"/>
              <a:buNone/>
              <a:defRPr sz="1950" b="1"/>
            </a:lvl1pPr>
            <a:lvl2pPr marL="914400" lvl="1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None/>
              <a:defRPr sz="1625" b="1"/>
            </a:lvl2pPr>
            <a:lvl3pPr marL="1371600" lvl="2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None/>
              <a:defRPr sz="1463" b="1"/>
            </a:lvl3pPr>
            <a:lvl4pPr marL="1828800" lvl="3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4pPr>
            <a:lvl5pPr marL="2286000" lvl="4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5pPr>
            <a:lvl6pPr marL="2743200" lvl="5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6pPr>
            <a:lvl7pPr marL="3200400" lvl="6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7pPr>
            <a:lvl8pPr marL="3657600" lvl="7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8pPr>
            <a:lvl9pPr marL="4114800" lvl="8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9pPr>
          </a:lstStyle>
          <a:p>
            <a:endParaRPr/>
          </a:p>
        </p:txBody>
      </p:sp>
      <p:sp>
        <p:nvSpPr>
          <p:cNvPr id="282" name="Google Shape;282;p91"/>
          <p:cNvSpPr txBox="1">
            <a:spLocks noGrp="1"/>
          </p:cNvSpPr>
          <p:nvPr>
            <p:ph type="body" idx="4"/>
          </p:nvPr>
        </p:nvSpPr>
        <p:spPr>
          <a:xfrm>
            <a:off x="5014913" y="2505075"/>
            <a:ext cx="4211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3" name="Google Shape;283;p91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4" name="Google Shape;284;p91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5" name="Google Shape;285;p91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만" type="titleOnly">
  <p:cSld name="TITLE_ONLY"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Google Shape;287;p92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8" name="Google Shape;288;p92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9" name="Google Shape;289;p92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0" name="Google Shape;290;p92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사용자 지정 레이아웃">
  <p:cSld name="3_사용자 지정 레이아웃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58"/>
          <p:cNvSpPr/>
          <p:nvPr/>
        </p:nvSpPr>
        <p:spPr>
          <a:xfrm>
            <a:off x="0" y="1"/>
            <a:ext cx="9906000" cy="439479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204750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00" b="1">
              <a:solidFill>
                <a:schemeClr val="dk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14" name="Google Shape;14;p58"/>
          <p:cNvSpPr txBox="1">
            <a:spLocks noGrp="1"/>
          </p:cNvSpPr>
          <p:nvPr>
            <p:ph type="title"/>
          </p:nvPr>
        </p:nvSpPr>
        <p:spPr>
          <a:xfrm>
            <a:off x="128465" y="34755"/>
            <a:ext cx="9433048" cy="3654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1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marR="0" lvl="1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138" b="1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marR="0" lvl="2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138" b="1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marR="0" lvl="3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138" b="1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marR="0" lvl="4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138" b="1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marR="0" lvl="5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787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787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787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787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5" name="Google Shape;15;p58"/>
          <p:cNvSpPr txBox="1"/>
          <p:nvPr/>
        </p:nvSpPr>
        <p:spPr>
          <a:xfrm>
            <a:off x="4743451" y="6539443"/>
            <a:ext cx="425574" cy="236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 sz="813" b="0" u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‹#›</a:t>
            </a:fld>
            <a:endParaRPr sz="813" b="0" u="none">
              <a:solidFill>
                <a:schemeClr val="dk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빈 화면" type="blank">
  <p:cSld name="BLANK">
    <p:spTree>
      <p:nvGrpSpPr>
        <p:cNvPr id="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Google Shape;292;p93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3" name="Google Shape;293;p93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4" name="Google Shape;294;p93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캡션 있는 콘텐츠" type="objTx">
  <p:cSld name="OBJECT_WITH_CAPTION_TEXT">
    <p:spTree>
      <p:nvGrpSpPr>
        <p:cNvPr id="1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Google Shape;296;p94"/>
          <p:cNvSpPr txBox="1"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Malgun Gothic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7" name="Google Shape;297;p94"/>
          <p:cNvSpPr txBox="1">
            <a:spLocks noGrp="1"/>
          </p:cNvSpPr>
          <p:nvPr>
            <p:ph type="body" idx="1"/>
          </p:nvPr>
        </p:nvSpPr>
        <p:spPr>
          <a:xfrm>
            <a:off x="4211340" y="987426"/>
            <a:ext cx="5014913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37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2600"/>
              <a:buChar char="•"/>
              <a:defRPr sz="2600"/>
            </a:lvl1pPr>
            <a:lvl2pPr marL="914400" lvl="1" indent="-373062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2275"/>
              <a:buChar char="•"/>
              <a:defRPr sz="2275"/>
            </a:lvl2pPr>
            <a:lvl3pPr marL="1371600" lvl="2" indent="-352425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950"/>
              <a:buChar char="•"/>
              <a:defRPr sz="1950"/>
            </a:lvl3pPr>
            <a:lvl4pPr marL="1828800" lvl="3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4pPr>
            <a:lvl5pPr marL="2286000" lvl="4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5pPr>
            <a:lvl6pPr marL="2743200" lvl="5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6pPr>
            <a:lvl7pPr marL="3200400" lvl="6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7pPr>
            <a:lvl8pPr marL="3657600" lvl="7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8pPr>
            <a:lvl9pPr marL="4114800" lvl="8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9pPr>
          </a:lstStyle>
          <a:p>
            <a:endParaRPr/>
          </a:p>
        </p:txBody>
      </p:sp>
      <p:sp>
        <p:nvSpPr>
          <p:cNvPr id="298" name="Google Shape;298;p94"/>
          <p:cNvSpPr txBox="1">
            <a:spLocks noGrp="1"/>
          </p:cNvSpPr>
          <p:nvPr>
            <p:ph type="body" idx="2"/>
          </p:nvPr>
        </p:nvSpPr>
        <p:spPr>
          <a:xfrm>
            <a:off x="682328" y="2057400"/>
            <a:ext cx="3194943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/>
            </a:lvl1pPr>
            <a:lvl2pPr marL="914400" lvl="1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138"/>
              <a:buNone/>
              <a:defRPr sz="1138"/>
            </a:lvl2pPr>
            <a:lvl3pPr marL="1371600" lvl="2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975"/>
              <a:buNone/>
              <a:defRPr sz="975"/>
            </a:lvl3pPr>
            <a:lvl4pPr marL="1828800" lvl="3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4pPr>
            <a:lvl5pPr marL="2286000" lvl="4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5pPr>
            <a:lvl6pPr marL="2743200" lvl="5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6pPr>
            <a:lvl7pPr marL="3200400" lvl="6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7pPr>
            <a:lvl8pPr marL="3657600" lvl="7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8pPr>
            <a:lvl9pPr marL="4114800" lvl="8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9pPr>
          </a:lstStyle>
          <a:p>
            <a:endParaRPr/>
          </a:p>
        </p:txBody>
      </p:sp>
      <p:sp>
        <p:nvSpPr>
          <p:cNvPr id="299" name="Google Shape;299;p94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0" name="Google Shape;300;p94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1" name="Google Shape;301;p94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캡션 있는 그림" type="picTx">
  <p:cSld name="PICTURE_WITH_CAPTION_TEXT"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p95"/>
          <p:cNvSpPr txBox="1"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Malgun Gothic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4" name="Google Shape;304;p95"/>
          <p:cNvSpPr>
            <a:spLocks noGrp="1"/>
          </p:cNvSpPr>
          <p:nvPr>
            <p:ph type="pic" idx="2"/>
          </p:nvPr>
        </p:nvSpPr>
        <p:spPr>
          <a:xfrm>
            <a:off x="4211340" y="987426"/>
            <a:ext cx="5014913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305" name="Google Shape;305;p95"/>
          <p:cNvSpPr txBox="1">
            <a:spLocks noGrp="1"/>
          </p:cNvSpPr>
          <p:nvPr>
            <p:ph type="body" idx="1"/>
          </p:nvPr>
        </p:nvSpPr>
        <p:spPr>
          <a:xfrm>
            <a:off x="682328" y="2057400"/>
            <a:ext cx="3194943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/>
            </a:lvl1pPr>
            <a:lvl2pPr marL="914400" lvl="1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138"/>
              <a:buNone/>
              <a:defRPr sz="1138"/>
            </a:lvl2pPr>
            <a:lvl3pPr marL="1371600" lvl="2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975"/>
              <a:buNone/>
              <a:defRPr sz="975"/>
            </a:lvl3pPr>
            <a:lvl4pPr marL="1828800" lvl="3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4pPr>
            <a:lvl5pPr marL="2286000" lvl="4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5pPr>
            <a:lvl6pPr marL="2743200" lvl="5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6pPr>
            <a:lvl7pPr marL="3200400" lvl="6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7pPr>
            <a:lvl8pPr marL="3657600" lvl="7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8pPr>
            <a:lvl9pPr marL="4114800" lvl="8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9pPr>
          </a:lstStyle>
          <a:p>
            <a:endParaRPr/>
          </a:p>
        </p:txBody>
      </p:sp>
      <p:sp>
        <p:nvSpPr>
          <p:cNvPr id="306" name="Google Shape;306;p95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7" name="Google Shape;307;p95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8" name="Google Shape;308;p95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및 세로 텍스트" type="vertTx">
  <p:cSld name="VERTICAL_TEXT">
    <p:spTree>
      <p:nvGrpSpPr>
        <p:cNvPr id="1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Google Shape;310;p96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1" name="Google Shape;311;p96"/>
          <p:cNvSpPr txBox="1">
            <a:spLocks noGrp="1"/>
          </p:cNvSpPr>
          <p:nvPr>
            <p:ph type="body" idx="1"/>
          </p:nvPr>
        </p:nvSpPr>
        <p:spPr>
          <a:xfrm rot="5400000">
            <a:off x="2777332" y="-270668"/>
            <a:ext cx="4351338" cy="8543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12" name="Google Shape;312;p96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3" name="Google Shape;313;p96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4" name="Google Shape;314;p96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세로 제목 및 텍스트" type="vertTitleAndTx">
  <p:cSld name="VERTICAL_TITLE_AND_VERTICAL_TEXT">
    <p:spTree>
      <p:nvGrpSpPr>
        <p:cNvPr id="1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Google Shape;316;p97"/>
          <p:cNvSpPr txBox="1">
            <a:spLocks noGrp="1"/>
          </p:cNvSpPr>
          <p:nvPr>
            <p:ph type="title"/>
          </p:nvPr>
        </p:nvSpPr>
        <p:spPr>
          <a:xfrm rot="5400000">
            <a:off x="5251052" y="2203054"/>
            <a:ext cx="5811838" cy="21359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7" name="Google Shape;317;p97"/>
          <p:cNvSpPr txBox="1">
            <a:spLocks noGrp="1"/>
          </p:cNvSpPr>
          <p:nvPr>
            <p:ph type="body" idx="1"/>
          </p:nvPr>
        </p:nvSpPr>
        <p:spPr>
          <a:xfrm rot="5400000">
            <a:off x="917177" y="128984"/>
            <a:ext cx="5811838" cy="62841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18" name="Google Shape;318;p97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9" name="Google Shape;319;p97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0" name="Google Shape;320;p97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만" type="titleOnly">
  <p:cSld name="TITLE_ONL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59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138" b="1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marR="0" lvl="1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138" b="1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marR="0" lvl="2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138" b="1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marR="0" lvl="3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138" b="1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marR="0" lvl="4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138" b="1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marR="0" lvl="5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787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787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787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787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8" name="Google Shape;18;p59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000066"/>
                </a:solidFill>
                <a:latin typeface="Gulim"/>
                <a:ea typeface="Gulim"/>
                <a:cs typeface="Gulim"/>
                <a:sym typeface="Gulim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66"/>
                </a:solidFill>
                <a:latin typeface="Gulim"/>
                <a:ea typeface="Gulim"/>
                <a:cs typeface="Gulim"/>
                <a:sym typeface="Gulim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66"/>
                </a:solidFill>
                <a:latin typeface="Gulim"/>
                <a:ea typeface="Gulim"/>
                <a:cs typeface="Gulim"/>
                <a:sym typeface="Gulim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66"/>
                </a:solidFill>
                <a:latin typeface="Gulim"/>
                <a:ea typeface="Gulim"/>
                <a:cs typeface="Gulim"/>
                <a:sym typeface="Gulim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66"/>
                </a:solidFill>
                <a:latin typeface="Gulim"/>
                <a:ea typeface="Gulim"/>
                <a:cs typeface="Gulim"/>
                <a:sym typeface="Gulim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66"/>
                </a:solidFill>
                <a:latin typeface="Gulim"/>
                <a:ea typeface="Gulim"/>
                <a:cs typeface="Gulim"/>
                <a:sym typeface="Gulim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66"/>
                </a:solidFill>
                <a:latin typeface="Gulim"/>
                <a:ea typeface="Gulim"/>
                <a:cs typeface="Gulim"/>
                <a:sym typeface="Gulim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66"/>
                </a:solidFill>
                <a:latin typeface="Gulim"/>
                <a:ea typeface="Gulim"/>
                <a:cs typeface="Gulim"/>
                <a:sym typeface="Gulim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66"/>
                </a:solidFill>
                <a:latin typeface="Gulim"/>
                <a:ea typeface="Gulim"/>
                <a:cs typeface="Gulim"/>
                <a:sym typeface="Gulim"/>
              </a:defRPr>
            </a:lvl9pPr>
          </a:lstStyle>
          <a:p>
            <a:endParaRPr/>
          </a:p>
        </p:txBody>
      </p:sp>
      <p:sp>
        <p:nvSpPr>
          <p:cNvPr id="19" name="Google Shape;19;p59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000066"/>
                </a:solidFill>
                <a:latin typeface="Gulim"/>
                <a:ea typeface="Gulim"/>
                <a:cs typeface="Gulim"/>
                <a:sym typeface="Gulim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66"/>
                </a:solidFill>
                <a:latin typeface="Gulim"/>
                <a:ea typeface="Gulim"/>
                <a:cs typeface="Gulim"/>
                <a:sym typeface="Gulim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66"/>
                </a:solidFill>
                <a:latin typeface="Gulim"/>
                <a:ea typeface="Gulim"/>
                <a:cs typeface="Gulim"/>
                <a:sym typeface="Gulim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66"/>
                </a:solidFill>
                <a:latin typeface="Gulim"/>
                <a:ea typeface="Gulim"/>
                <a:cs typeface="Gulim"/>
                <a:sym typeface="Gulim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66"/>
                </a:solidFill>
                <a:latin typeface="Gulim"/>
                <a:ea typeface="Gulim"/>
                <a:cs typeface="Gulim"/>
                <a:sym typeface="Gulim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66"/>
                </a:solidFill>
                <a:latin typeface="Gulim"/>
                <a:ea typeface="Gulim"/>
                <a:cs typeface="Gulim"/>
                <a:sym typeface="Gulim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66"/>
                </a:solidFill>
                <a:latin typeface="Gulim"/>
                <a:ea typeface="Gulim"/>
                <a:cs typeface="Gulim"/>
                <a:sym typeface="Gulim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66"/>
                </a:solidFill>
                <a:latin typeface="Gulim"/>
                <a:ea typeface="Gulim"/>
                <a:cs typeface="Gulim"/>
                <a:sym typeface="Gulim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66"/>
                </a:solidFill>
                <a:latin typeface="Gulim"/>
                <a:ea typeface="Gulim"/>
                <a:cs typeface="Gulim"/>
                <a:sym typeface="Gulim"/>
              </a:defRPr>
            </a:lvl9pPr>
          </a:lstStyle>
          <a:p>
            <a:endParaRPr/>
          </a:p>
        </p:txBody>
      </p:sp>
      <p:sp>
        <p:nvSpPr>
          <p:cNvPr id="20" name="Google Shape;20;p59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000066"/>
                </a:solidFill>
                <a:latin typeface="Gulim"/>
                <a:ea typeface="Gulim"/>
                <a:cs typeface="Gulim"/>
                <a:sym typeface="Gulim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000066"/>
                </a:solidFill>
                <a:latin typeface="Gulim"/>
                <a:ea typeface="Gulim"/>
                <a:cs typeface="Gulim"/>
                <a:sym typeface="Gulim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000066"/>
                </a:solidFill>
                <a:latin typeface="Gulim"/>
                <a:ea typeface="Gulim"/>
                <a:cs typeface="Gulim"/>
                <a:sym typeface="Gulim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000066"/>
                </a:solidFill>
                <a:latin typeface="Gulim"/>
                <a:ea typeface="Gulim"/>
                <a:cs typeface="Gulim"/>
                <a:sym typeface="Gulim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000066"/>
                </a:solidFill>
                <a:latin typeface="Gulim"/>
                <a:ea typeface="Gulim"/>
                <a:cs typeface="Gulim"/>
                <a:sym typeface="Gulim"/>
              </a:defRPr>
            </a:lvl5pPr>
            <a:lvl6pPr marL="0" marR="0" lvl="5" indent="0" algn="l" rtl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000066"/>
                </a:solidFill>
                <a:latin typeface="Gulim"/>
                <a:ea typeface="Gulim"/>
                <a:cs typeface="Gulim"/>
                <a:sym typeface="Gulim"/>
              </a:defRPr>
            </a:lvl6pPr>
            <a:lvl7pPr marL="0" marR="0" lvl="6" indent="0" algn="l" rtl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000066"/>
                </a:solidFill>
                <a:latin typeface="Gulim"/>
                <a:ea typeface="Gulim"/>
                <a:cs typeface="Gulim"/>
                <a:sym typeface="Gulim"/>
              </a:defRPr>
            </a:lvl7pPr>
            <a:lvl8pPr marL="0" marR="0" lvl="7" indent="0" algn="l" rtl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000066"/>
                </a:solidFill>
                <a:latin typeface="Gulim"/>
                <a:ea typeface="Gulim"/>
                <a:cs typeface="Gulim"/>
                <a:sym typeface="Gulim"/>
              </a:defRPr>
            </a:lvl8pPr>
            <a:lvl9pPr marL="0" marR="0" lvl="8" indent="0" algn="l" rtl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000066"/>
                </a:solidFill>
                <a:latin typeface="Gulim"/>
                <a:ea typeface="Gulim"/>
                <a:cs typeface="Gulim"/>
                <a:sym typeface="Gulim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스토리보드">
  <p:cSld name="스토리보드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60"/>
          <p:cNvSpPr txBox="1"/>
          <p:nvPr/>
        </p:nvSpPr>
        <p:spPr>
          <a:xfrm>
            <a:off x="4743451" y="6539443"/>
            <a:ext cx="425574" cy="236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 sz="813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‹#›</a:t>
            </a:fld>
            <a:endParaRPr sz="813">
              <a:solidFill>
                <a:schemeClr val="dk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graphicFrame>
        <p:nvGraphicFramePr>
          <p:cNvPr id="23" name="Google Shape;23;p60"/>
          <p:cNvGraphicFramePr/>
          <p:nvPr/>
        </p:nvGraphicFramePr>
        <p:xfrm>
          <a:off x="92076" y="62851"/>
          <a:ext cx="9528200" cy="357360"/>
        </p:xfrm>
        <a:graphic>
          <a:graphicData uri="http://schemas.openxmlformats.org/drawingml/2006/table">
            <a:tbl>
              <a:tblPr>
                <a:noFill/>
                <a:tableStyleId>{C02A875A-3B99-4361-A5AB-35BD0B03AAE0}</a:tableStyleId>
              </a:tblPr>
              <a:tblGrid>
                <a:gridCol w="6713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59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708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799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320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120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040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7882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1767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Malgun Gothic"/>
                        <a:buNone/>
                      </a:pPr>
                      <a:r>
                        <a:rPr lang="ko-KR" sz="700" b="0" u="none" strike="noStrike" cap="none">
                          <a:solidFill>
                            <a:schemeClr val="dk1"/>
                          </a:solidFill>
                          <a:latin typeface="Malgun Gothic"/>
                          <a:ea typeface="Malgun Gothic"/>
                          <a:cs typeface="Malgun Gothic"/>
                          <a:sym typeface="Malgun Gothic"/>
                        </a:rPr>
                        <a:t>화면Email</a:t>
                      </a:r>
                      <a:endParaRPr sz="700" b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36000" marR="36000" marT="36000" marB="36000" anchor="ctr">
                    <a:lnL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Malgun Gothic"/>
                        <a:buNone/>
                      </a:pPr>
                      <a:r>
                        <a:rPr lang="ko-KR" sz="700" b="0" u="none" strike="noStrike" cap="none">
                          <a:solidFill>
                            <a:schemeClr val="dk1"/>
                          </a:solidFill>
                          <a:latin typeface="Malgun Gothic"/>
                          <a:ea typeface="Malgun Gothic"/>
                          <a:cs typeface="Malgun Gothic"/>
                          <a:sym typeface="Malgun Gothic"/>
                        </a:rPr>
                        <a:t> </a:t>
                      </a:r>
                      <a:endParaRPr sz="700" b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36000" marR="36000" marT="36000" marB="36000" anchor="ctr">
                    <a:lnL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Malgun Gothic"/>
                        <a:buNone/>
                      </a:pPr>
                      <a:r>
                        <a:rPr lang="ko-KR" sz="700" b="0" i="0" u="none" strike="noStrike" cap="none">
                          <a:solidFill>
                            <a:schemeClr val="dk1"/>
                          </a:solidFill>
                          <a:latin typeface="Malgun Gothic"/>
                          <a:ea typeface="Malgun Gothic"/>
                          <a:cs typeface="Malgun Gothic"/>
                          <a:sym typeface="Malgun Gothic"/>
                        </a:rPr>
                        <a:t>화면명</a:t>
                      </a:r>
                      <a:endParaRPr sz="700" b="0" i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36000" marR="36000" marT="36000" marB="36000" anchor="ctr">
                    <a:lnL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Malgun Gothic"/>
                        <a:buNone/>
                      </a:pPr>
                      <a:endParaRPr sz="700" b="0" i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36000" marR="36000" marT="36000" marB="36000" anchor="ctr">
                    <a:lnL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Malgun Gothic"/>
                        <a:buNone/>
                      </a:pPr>
                      <a:r>
                        <a:rPr lang="ko-KR" sz="700" b="0" u="none" strike="noStrike" cap="none">
                          <a:solidFill>
                            <a:schemeClr val="dk1"/>
                          </a:solidFill>
                          <a:latin typeface="Malgun Gothic"/>
                          <a:ea typeface="Malgun Gothic"/>
                          <a:cs typeface="Malgun Gothic"/>
                          <a:sym typeface="Malgun Gothic"/>
                        </a:rPr>
                        <a:t>작성자</a:t>
                      </a:r>
                      <a:endParaRPr/>
                    </a:p>
                  </a:txBody>
                  <a:tcPr marL="36000" marR="36000" marT="36000" marB="36000" anchor="ctr">
                    <a:lnL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8D8D8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700" b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36000" marR="36000" marT="36000" marB="36000" anchor="ctr">
                    <a:lnL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700" b="0" u="none" strike="noStrike" cap="none">
                          <a:solidFill>
                            <a:schemeClr val="dk1"/>
                          </a:solidFill>
                          <a:latin typeface="Malgun Gothic"/>
                          <a:ea typeface="Malgun Gothic"/>
                          <a:cs typeface="Malgun Gothic"/>
                          <a:sym typeface="Malgun Gothic"/>
                        </a:rPr>
                        <a:t>작성날짜</a:t>
                      </a:r>
                      <a:endParaRPr/>
                    </a:p>
                  </a:txBody>
                  <a:tcPr marL="36000" marR="36000" marT="36000" marB="36000" anchor="ctr">
                    <a:lnL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8D8D8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700" b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36000" marR="36000" marT="36000" marB="36000" anchor="ctr">
                    <a:lnL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67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Malgun Gothic"/>
                        <a:buNone/>
                      </a:pPr>
                      <a:r>
                        <a:rPr lang="ko-KR" sz="700" b="0" u="none" strike="noStrike" cap="none">
                          <a:solidFill>
                            <a:schemeClr val="dk1"/>
                          </a:solidFill>
                          <a:latin typeface="Malgun Gothic"/>
                          <a:ea typeface="Malgun Gothic"/>
                          <a:cs typeface="Malgun Gothic"/>
                          <a:sym typeface="Malgun Gothic"/>
                        </a:rPr>
                        <a:t>프로세스Email</a:t>
                      </a:r>
                      <a:endParaRPr sz="700" b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36000" marR="36000" marT="36000" marB="36000" anchor="ctr">
                    <a:lnL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Malgun Gothic"/>
                        <a:buNone/>
                      </a:pPr>
                      <a:endParaRPr sz="700" b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36000" marR="36000" marT="36000" marB="36000" anchor="ctr">
                    <a:lnL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700" b="0" u="none" strike="noStrike" cap="none">
                          <a:solidFill>
                            <a:schemeClr val="dk1"/>
                          </a:solidFill>
                          <a:latin typeface="Malgun Gothic"/>
                          <a:ea typeface="Malgun Gothic"/>
                          <a:cs typeface="Malgun Gothic"/>
                          <a:sym typeface="Malgun Gothic"/>
                        </a:rPr>
                        <a:t>화면경로</a:t>
                      </a:r>
                      <a:endParaRPr/>
                    </a:p>
                  </a:txBody>
                  <a:tcPr marL="36000" marR="36000" marT="36000" marB="36000" anchor="ctr">
                    <a:lnL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700" b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36000" marR="36000" marT="36000" marB="36000" anchor="ctr">
                    <a:lnL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4" name="Google Shape;24;p60"/>
          <p:cNvSpPr txBox="1">
            <a:spLocks noGrp="1"/>
          </p:cNvSpPr>
          <p:nvPr>
            <p:ph type="title"/>
          </p:nvPr>
        </p:nvSpPr>
        <p:spPr>
          <a:xfrm>
            <a:off x="781774" y="75147"/>
            <a:ext cx="1011875" cy="1613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700" rIns="90000" bIns="4570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7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marR="0" lvl="1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138" b="1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marR="0" lvl="2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138" b="1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marR="0" lvl="3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138" b="1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marR="0" lvl="4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138" b="1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marR="0" lvl="5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787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787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787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787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5" name="Google Shape;25;p60"/>
          <p:cNvSpPr txBox="1">
            <a:spLocks noGrp="1"/>
          </p:cNvSpPr>
          <p:nvPr>
            <p:ph type="body" idx="1"/>
          </p:nvPr>
        </p:nvSpPr>
        <p:spPr>
          <a:xfrm>
            <a:off x="781774" y="236540"/>
            <a:ext cx="1011875" cy="166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10000"/>
              </a:lnSpc>
              <a:spcBef>
                <a:spcPts val="70"/>
              </a:spcBef>
              <a:spcAft>
                <a:spcPts val="0"/>
              </a:spcAft>
              <a:buClr>
                <a:schemeClr val="dk1"/>
              </a:buClr>
              <a:buSzPts val="700"/>
              <a:buFont typeface="Noto Sans Symbols"/>
              <a:buNone/>
              <a:defRPr sz="7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marL="914400" marR="0" lvl="1" indent="-228600" algn="l" rtl="0">
              <a:lnSpc>
                <a:spcPct val="110000"/>
              </a:lnSpc>
              <a:spcBef>
                <a:spcPts val="163"/>
              </a:spcBef>
              <a:spcAft>
                <a:spcPts val="0"/>
              </a:spcAft>
              <a:buClr>
                <a:schemeClr val="dk1"/>
              </a:buClr>
              <a:buSzPts val="1625"/>
              <a:buFont typeface="Noto Sans Symbols"/>
              <a:buNone/>
              <a:defRPr sz="1625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228600" algn="l" rtl="0">
              <a:lnSpc>
                <a:spcPct val="110000"/>
              </a:lnSpc>
              <a:spcBef>
                <a:spcPts val="14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Open Sans"/>
              <a:buNone/>
              <a:defRPr sz="1463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228600" algn="l" rtl="0">
              <a:lnSpc>
                <a:spcPct val="110000"/>
              </a:lnSpc>
              <a:spcBef>
                <a:spcPts val="13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Noto Sans Symbols"/>
              <a:buNone/>
              <a:defRPr sz="1300" b="1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marL="2286000" marR="0" lvl="4" indent="-228600" algn="l" rtl="0">
              <a:spcBef>
                <a:spcPts val="26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Noto Sans Symbols"/>
              <a:buNone/>
              <a:defRPr sz="1300" b="1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marL="2743200" marR="0" lvl="5" indent="-228600" algn="l" rtl="0">
              <a:spcBef>
                <a:spcPts val="26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Noto Sans Symbols"/>
              <a:buNone/>
              <a:defRPr sz="1300" b="1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marL="3200400" marR="0" lvl="6" indent="-228600" algn="l" rtl="0">
              <a:spcBef>
                <a:spcPts val="26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Noto Sans Symbols"/>
              <a:buNone/>
              <a:defRPr sz="1300" b="1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marL="3657600" marR="0" lvl="7" indent="-228600" algn="l" rtl="0">
              <a:spcBef>
                <a:spcPts val="26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Noto Sans Symbols"/>
              <a:buNone/>
              <a:defRPr sz="1300" b="1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marL="4114800" marR="0" lvl="8" indent="-228600" algn="l" rtl="0">
              <a:spcBef>
                <a:spcPts val="26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Noto Sans Symbols"/>
              <a:buNone/>
              <a:defRPr sz="1300" b="1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>
            <a:endParaRPr/>
          </a:p>
        </p:txBody>
      </p:sp>
      <p:sp>
        <p:nvSpPr>
          <p:cNvPr id="26" name="Google Shape;26;p60"/>
          <p:cNvSpPr txBox="1">
            <a:spLocks noGrp="1"/>
          </p:cNvSpPr>
          <p:nvPr>
            <p:ph type="body" idx="2"/>
          </p:nvPr>
        </p:nvSpPr>
        <p:spPr>
          <a:xfrm>
            <a:off x="7725308" y="75148"/>
            <a:ext cx="612068" cy="3280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marR="0" lvl="0" indent="-228600" algn="ctr" rtl="0">
              <a:lnSpc>
                <a:spcPct val="110000"/>
              </a:lnSpc>
              <a:spcBef>
                <a:spcPts val="70"/>
              </a:spcBef>
              <a:spcAft>
                <a:spcPts val="0"/>
              </a:spcAft>
              <a:buClr>
                <a:schemeClr val="dk1"/>
              </a:buClr>
              <a:buSzPts val="700"/>
              <a:buFont typeface="Noto Sans Symbols"/>
              <a:buNone/>
              <a:defRPr sz="7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marL="914400" marR="0" lvl="1" indent="-285369" algn="l" rtl="0">
              <a:lnSpc>
                <a:spcPct val="110000"/>
              </a:lnSpc>
              <a:spcBef>
                <a:spcPts val="89"/>
              </a:spcBef>
              <a:spcAft>
                <a:spcPts val="0"/>
              </a:spcAft>
              <a:buClr>
                <a:schemeClr val="dk1"/>
              </a:buClr>
              <a:buSzPts val="894"/>
              <a:buFont typeface="Noto Sans Symbols"/>
              <a:buChar char="▪"/>
              <a:defRPr sz="893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285369" algn="l" rtl="0">
              <a:lnSpc>
                <a:spcPct val="110000"/>
              </a:lnSpc>
              <a:spcBef>
                <a:spcPts val="89"/>
              </a:spcBef>
              <a:spcAft>
                <a:spcPts val="0"/>
              </a:spcAft>
              <a:buClr>
                <a:schemeClr val="dk1"/>
              </a:buClr>
              <a:buSzPts val="894"/>
              <a:buFont typeface="Open Sans"/>
              <a:buChar char="–"/>
              <a:defRPr sz="893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285369" algn="l" rtl="0">
              <a:lnSpc>
                <a:spcPct val="110000"/>
              </a:lnSpc>
              <a:spcBef>
                <a:spcPts val="89"/>
              </a:spcBef>
              <a:spcAft>
                <a:spcPts val="0"/>
              </a:spcAft>
              <a:buClr>
                <a:schemeClr val="dk1"/>
              </a:buClr>
              <a:buSzPts val="894"/>
              <a:buFont typeface="Noto Sans Symbols"/>
              <a:buChar char="✔"/>
              <a:defRPr sz="893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marL="2286000" marR="0" lvl="4" indent="-269875" algn="l" rtl="0">
              <a:spcBef>
                <a:spcPts val="130"/>
              </a:spcBef>
              <a:spcAft>
                <a:spcPts val="0"/>
              </a:spcAft>
              <a:buClr>
                <a:schemeClr val="dk1"/>
              </a:buClr>
              <a:buSzPts val="650"/>
              <a:buFont typeface="Noto Sans Symbols"/>
              <a:buChar char="❑"/>
              <a:defRPr sz="65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marL="2743200" marR="0" lvl="5" indent="-271462" algn="l" rtl="0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Font typeface="Noto Sans Symbols"/>
              <a:buChar char="❑"/>
              <a:defRPr sz="675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marL="3200400" marR="0" lvl="6" indent="-271462" algn="l" rtl="0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Font typeface="Noto Sans Symbols"/>
              <a:buChar char="❑"/>
              <a:defRPr sz="675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marL="3657600" marR="0" lvl="7" indent="-271462" algn="l" rtl="0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Font typeface="Noto Sans Symbols"/>
              <a:buChar char="❑"/>
              <a:defRPr sz="675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marL="4114800" marR="0" lvl="8" indent="-271462" algn="l" rtl="0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Font typeface="Noto Sans Symbols"/>
              <a:buChar char="❑"/>
              <a:defRPr sz="675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>
            <a:endParaRPr/>
          </a:p>
        </p:txBody>
      </p:sp>
      <p:sp>
        <p:nvSpPr>
          <p:cNvPr id="27" name="Google Shape;27;p60"/>
          <p:cNvSpPr txBox="1">
            <a:spLocks noGrp="1"/>
          </p:cNvSpPr>
          <p:nvPr>
            <p:ph type="body" idx="3"/>
          </p:nvPr>
        </p:nvSpPr>
        <p:spPr>
          <a:xfrm>
            <a:off x="2495727" y="75147"/>
            <a:ext cx="4622014" cy="1613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10000"/>
              </a:lnSpc>
              <a:spcBef>
                <a:spcPts val="70"/>
              </a:spcBef>
              <a:spcAft>
                <a:spcPts val="0"/>
              </a:spcAft>
              <a:buClr>
                <a:schemeClr val="dk1"/>
              </a:buClr>
              <a:buSzPts val="700"/>
              <a:buFont typeface="Noto Sans Symbols"/>
              <a:buNone/>
              <a:defRPr sz="7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marL="914400" marR="0" lvl="1" indent="-228600" algn="l" rtl="0">
              <a:lnSpc>
                <a:spcPct val="110000"/>
              </a:lnSpc>
              <a:spcBef>
                <a:spcPts val="163"/>
              </a:spcBef>
              <a:spcAft>
                <a:spcPts val="0"/>
              </a:spcAft>
              <a:buClr>
                <a:schemeClr val="dk1"/>
              </a:buClr>
              <a:buSzPts val="1625"/>
              <a:buFont typeface="Noto Sans Symbols"/>
              <a:buNone/>
              <a:defRPr sz="1625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228600" algn="l" rtl="0">
              <a:lnSpc>
                <a:spcPct val="110000"/>
              </a:lnSpc>
              <a:spcBef>
                <a:spcPts val="14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Open Sans"/>
              <a:buNone/>
              <a:defRPr sz="1463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228600" algn="l" rtl="0">
              <a:lnSpc>
                <a:spcPct val="110000"/>
              </a:lnSpc>
              <a:spcBef>
                <a:spcPts val="13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Noto Sans Symbols"/>
              <a:buNone/>
              <a:defRPr sz="1300" b="1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marL="2286000" marR="0" lvl="4" indent="-228600" algn="l" rtl="0">
              <a:spcBef>
                <a:spcPts val="26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Noto Sans Symbols"/>
              <a:buNone/>
              <a:defRPr sz="1300" b="1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marL="2743200" marR="0" lvl="5" indent="-228600" algn="l" rtl="0">
              <a:spcBef>
                <a:spcPts val="26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Noto Sans Symbols"/>
              <a:buNone/>
              <a:defRPr sz="1300" b="1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marL="3200400" marR="0" lvl="6" indent="-228600" algn="l" rtl="0">
              <a:spcBef>
                <a:spcPts val="26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Noto Sans Symbols"/>
              <a:buNone/>
              <a:defRPr sz="1300" b="1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marL="3657600" marR="0" lvl="7" indent="-228600" algn="l" rtl="0">
              <a:spcBef>
                <a:spcPts val="26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Noto Sans Symbols"/>
              <a:buNone/>
              <a:defRPr sz="1300" b="1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marL="4114800" marR="0" lvl="8" indent="-228600" algn="l" rtl="0">
              <a:spcBef>
                <a:spcPts val="26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Noto Sans Symbols"/>
              <a:buNone/>
              <a:defRPr sz="1300" b="1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>
            <a:endParaRPr/>
          </a:p>
        </p:txBody>
      </p:sp>
      <p:sp>
        <p:nvSpPr>
          <p:cNvPr id="28" name="Google Shape;28;p60"/>
          <p:cNvSpPr txBox="1">
            <a:spLocks noGrp="1"/>
          </p:cNvSpPr>
          <p:nvPr>
            <p:ph type="body" idx="4"/>
          </p:nvPr>
        </p:nvSpPr>
        <p:spPr>
          <a:xfrm>
            <a:off x="8843545" y="132179"/>
            <a:ext cx="762835" cy="208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ctr" rtl="0">
              <a:lnSpc>
                <a:spcPct val="110000"/>
              </a:lnSpc>
              <a:spcBef>
                <a:spcPts val="70"/>
              </a:spcBef>
              <a:spcAft>
                <a:spcPts val="0"/>
              </a:spcAft>
              <a:buClr>
                <a:schemeClr val="dk1"/>
              </a:buClr>
              <a:buSzPts val="700"/>
              <a:buFont typeface="Noto Sans Symbols"/>
              <a:buNone/>
              <a:defRPr sz="7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marL="914400" marR="0" lvl="1" indent="-285369" algn="l" rtl="0">
              <a:lnSpc>
                <a:spcPct val="110000"/>
              </a:lnSpc>
              <a:spcBef>
                <a:spcPts val="89"/>
              </a:spcBef>
              <a:spcAft>
                <a:spcPts val="0"/>
              </a:spcAft>
              <a:buClr>
                <a:schemeClr val="dk1"/>
              </a:buClr>
              <a:buSzPts val="894"/>
              <a:buFont typeface="Noto Sans Symbols"/>
              <a:buChar char="▪"/>
              <a:defRPr sz="893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285369" algn="l" rtl="0">
              <a:lnSpc>
                <a:spcPct val="110000"/>
              </a:lnSpc>
              <a:spcBef>
                <a:spcPts val="89"/>
              </a:spcBef>
              <a:spcAft>
                <a:spcPts val="0"/>
              </a:spcAft>
              <a:buClr>
                <a:schemeClr val="dk1"/>
              </a:buClr>
              <a:buSzPts val="894"/>
              <a:buFont typeface="Open Sans"/>
              <a:buChar char="–"/>
              <a:defRPr sz="893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285369" algn="l" rtl="0">
              <a:lnSpc>
                <a:spcPct val="110000"/>
              </a:lnSpc>
              <a:spcBef>
                <a:spcPts val="89"/>
              </a:spcBef>
              <a:spcAft>
                <a:spcPts val="0"/>
              </a:spcAft>
              <a:buClr>
                <a:schemeClr val="dk1"/>
              </a:buClr>
              <a:buSzPts val="894"/>
              <a:buFont typeface="Noto Sans Symbols"/>
              <a:buChar char="✔"/>
              <a:defRPr sz="893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marL="2286000" marR="0" lvl="4" indent="-269875" algn="l" rtl="0">
              <a:spcBef>
                <a:spcPts val="130"/>
              </a:spcBef>
              <a:spcAft>
                <a:spcPts val="0"/>
              </a:spcAft>
              <a:buClr>
                <a:schemeClr val="dk1"/>
              </a:buClr>
              <a:buSzPts val="650"/>
              <a:buFont typeface="Noto Sans Symbols"/>
              <a:buChar char="❑"/>
              <a:defRPr sz="65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marL="2743200" marR="0" lvl="5" indent="-271462" algn="l" rtl="0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Font typeface="Noto Sans Symbols"/>
              <a:buChar char="❑"/>
              <a:defRPr sz="675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marL="3200400" marR="0" lvl="6" indent="-271462" algn="l" rtl="0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Font typeface="Noto Sans Symbols"/>
              <a:buChar char="❑"/>
              <a:defRPr sz="675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marL="3657600" marR="0" lvl="7" indent="-271462" algn="l" rtl="0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Font typeface="Noto Sans Symbols"/>
              <a:buChar char="❑"/>
              <a:defRPr sz="675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marL="4114800" marR="0" lvl="8" indent="-271462" algn="l" rtl="0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Font typeface="Noto Sans Symbols"/>
              <a:buChar char="❑"/>
              <a:defRPr sz="675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>
            <a:endParaRPr/>
          </a:p>
        </p:txBody>
      </p:sp>
      <p:sp>
        <p:nvSpPr>
          <p:cNvPr id="29" name="Google Shape;29;p60"/>
          <p:cNvSpPr txBox="1">
            <a:spLocks noGrp="1"/>
          </p:cNvSpPr>
          <p:nvPr>
            <p:ph type="body" idx="5"/>
          </p:nvPr>
        </p:nvSpPr>
        <p:spPr>
          <a:xfrm>
            <a:off x="2495727" y="241834"/>
            <a:ext cx="4622014" cy="1613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10000"/>
              </a:lnSpc>
              <a:spcBef>
                <a:spcPts val="70"/>
              </a:spcBef>
              <a:spcAft>
                <a:spcPts val="0"/>
              </a:spcAft>
              <a:buClr>
                <a:schemeClr val="dk1"/>
              </a:buClr>
              <a:buSzPts val="700"/>
              <a:buFont typeface="Noto Sans Symbols"/>
              <a:buNone/>
              <a:defRPr sz="7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marL="914400" marR="0" lvl="1" indent="-228600" algn="l" rtl="0">
              <a:lnSpc>
                <a:spcPct val="110000"/>
              </a:lnSpc>
              <a:spcBef>
                <a:spcPts val="163"/>
              </a:spcBef>
              <a:spcAft>
                <a:spcPts val="0"/>
              </a:spcAft>
              <a:buClr>
                <a:schemeClr val="dk1"/>
              </a:buClr>
              <a:buSzPts val="1625"/>
              <a:buFont typeface="Noto Sans Symbols"/>
              <a:buNone/>
              <a:defRPr sz="1625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228600" algn="l" rtl="0">
              <a:lnSpc>
                <a:spcPct val="110000"/>
              </a:lnSpc>
              <a:spcBef>
                <a:spcPts val="14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Open Sans"/>
              <a:buNone/>
              <a:defRPr sz="1463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228600" algn="l" rtl="0">
              <a:lnSpc>
                <a:spcPct val="110000"/>
              </a:lnSpc>
              <a:spcBef>
                <a:spcPts val="13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Noto Sans Symbols"/>
              <a:buNone/>
              <a:defRPr sz="1300" b="1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marL="2286000" marR="0" lvl="4" indent="-228600" algn="l" rtl="0">
              <a:spcBef>
                <a:spcPts val="26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Noto Sans Symbols"/>
              <a:buNone/>
              <a:defRPr sz="1300" b="1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marL="2743200" marR="0" lvl="5" indent="-228600" algn="l" rtl="0">
              <a:spcBef>
                <a:spcPts val="26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Noto Sans Symbols"/>
              <a:buNone/>
              <a:defRPr sz="1300" b="1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marL="3200400" marR="0" lvl="6" indent="-228600" algn="l" rtl="0">
              <a:spcBef>
                <a:spcPts val="26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Noto Sans Symbols"/>
              <a:buNone/>
              <a:defRPr sz="1300" b="1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marL="3657600" marR="0" lvl="7" indent="-228600" algn="l" rtl="0">
              <a:spcBef>
                <a:spcPts val="26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Noto Sans Symbols"/>
              <a:buNone/>
              <a:defRPr sz="1300" b="1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marL="4114800" marR="0" lvl="8" indent="-228600" algn="l" rtl="0">
              <a:spcBef>
                <a:spcPts val="26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Noto Sans Symbols"/>
              <a:buNone/>
              <a:defRPr sz="1300" b="1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>
            <a:endParaRPr/>
          </a:p>
        </p:txBody>
      </p:sp>
      <p:sp>
        <p:nvSpPr>
          <p:cNvPr id="30" name="Google Shape;30;p60"/>
          <p:cNvSpPr/>
          <p:nvPr/>
        </p:nvSpPr>
        <p:spPr>
          <a:xfrm>
            <a:off x="85727" y="507999"/>
            <a:ext cx="7207533" cy="5978526"/>
          </a:xfrm>
          <a:prstGeom prst="rect">
            <a:avLst/>
          </a:prstGeom>
          <a:noFill/>
          <a:ln w="9525" cap="flat" cmpd="sng">
            <a:solidFill>
              <a:srgbClr val="3F3F3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29250" tIns="45700" rIns="29250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650">
              <a:solidFill>
                <a:srgbClr val="3F3F3F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사용자 지정 레이아웃">
  <p:cSld name="1_사용자 지정 레이아웃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" name="Google Shape;56;p66" descr="lotte duty free 롯데인터넷면세점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6961" y="6553298"/>
            <a:ext cx="705438" cy="222029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66"/>
          <p:cNvSpPr txBox="1"/>
          <p:nvPr/>
        </p:nvSpPr>
        <p:spPr>
          <a:xfrm>
            <a:off x="4747092" y="6539443"/>
            <a:ext cx="425574" cy="236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 sz="813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‹#›</a:t>
            </a:fld>
            <a:endParaRPr sz="813">
              <a:solidFill>
                <a:schemeClr val="dk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3120">
          <p15:clr>
            <a:srgbClr val="FBAE40"/>
          </p15:clr>
        </p15:guide>
        <p15:guide id="2" orient="horz" pos="2160">
          <p15:clr>
            <a:srgbClr val="FBAE40"/>
          </p15:clr>
        </p15:guide>
        <p15:guide id="3" orient="horz" pos="4110">
          <p15:clr>
            <a:srgbClr val="FBAE40"/>
          </p15:clr>
        </p15:guide>
        <p15:guide id="4" orient="horz" pos="4269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사용자 지정 레이아웃">
  <p:cSld name="2_사용자 지정 레이아웃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67"/>
          <p:cNvSpPr txBox="1"/>
          <p:nvPr/>
        </p:nvSpPr>
        <p:spPr>
          <a:xfrm>
            <a:off x="307976" y="221407"/>
            <a:ext cx="65" cy="129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66"/>
              </a:buClr>
              <a:buSzPts val="675"/>
              <a:buFont typeface="Noto Sans Symbols"/>
              <a:buNone/>
            </a:pPr>
            <a:endParaRPr sz="675" b="1">
              <a:solidFill>
                <a:schemeClr val="dk1"/>
              </a:solidFill>
              <a:latin typeface="Batangche"/>
              <a:ea typeface="Batangche"/>
              <a:cs typeface="Batangche"/>
              <a:sym typeface="Batangche"/>
            </a:endParaRPr>
          </a:p>
        </p:txBody>
      </p:sp>
      <p:cxnSp>
        <p:nvCxnSpPr>
          <p:cNvPr id="60" name="Google Shape;60;p67"/>
          <p:cNvCxnSpPr/>
          <p:nvPr/>
        </p:nvCxnSpPr>
        <p:spPr>
          <a:xfrm>
            <a:off x="181098" y="309722"/>
            <a:ext cx="9504000" cy="0"/>
          </a:xfrm>
          <a:prstGeom prst="straightConnector1">
            <a:avLst/>
          </a:prstGeom>
          <a:noFill/>
          <a:ln w="127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61" name="Google Shape;61;p67"/>
          <p:cNvCxnSpPr/>
          <p:nvPr/>
        </p:nvCxnSpPr>
        <p:spPr>
          <a:xfrm>
            <a:off x="192210" y="6446475"/>
            <a:ext cx="9504000" cy="0"/>
          </a:xfrm>
          <a:prstGeom prst="straightConnector1">
            <a:avLst/>
          </a:prstGeom>
          <a:noFill/>
          <a:ln w="127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62" name="Google Shape;62;p67"/>
          <p:cNvSpPr txBox="1"/>
          <p:nvPr/>
        </p:nvSpPr>
        <p:spPr>
          <a:xfrm>
            <a:off x="4747092" y="6539443"/>
            <a:ext cx="425574" cy="236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 sz="813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‹#›</a:t>
            </a:fld>
            <a:endParaRPr sz="813">
              <a:solidFill>
                <a:schemeClr val="dk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. PC_목차">
  <p:cSld name="1. PC_목차"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78"/>
          <p:cNvSpPr txBox="1"/>
          <p:nvPr/>
        </p:nvSpPr>
        <p:spPr>
          <a:xfrm>
            <a:off x="307976" y="221407"/>
            <a:ext cx="65" cy="129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66"/>
              </a:buClr>
              <a:buSzPts val="675"/>
              <a:buFont typeface="Noto Sans Symbols"/>
              <a:buNone/>
            </a:pPr>
            <a:endParaRPr sz="675" b="1">
              <a:solidFill>
                <a:schemeClr val="dk1"/>
              </a:solidFill>
              <a:latin typeface="Batangche"/>
              <a:ea typeface="Batangche"/>
              <a:cs typeface="Batangche"/>
              <a:sym typeface="Batangche"/>
            </a:endParaRPr>
          </a:p>
        </p:txBody>
      </p:sp>
      <p:cxnSp>
        <p:nvCxnSpPr>
          <p:cNvPr id="200" name="Google Shape;200;p78"/>
          <p:cNvCxnSpPr/>
          <p:nvPr/>
        </p:nvCxnSpPr>
        <p:spPr>
          <a:xfrm>
            <a:off x="181098" y="309722"/>
            <a:ext cx="9504000" cy="0"/>
          </a:xfrm>
          <a:prstGeom prst="straightConnector1">
            <a:avLst/>
          </a:prstGeom>
          <a:noFill/>
          <a:ln w="127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01" name="Google Shape;201;p78"/>
          <p:cNvCxnSpPr/>
          <p:nvPr/>
        </p:nvCxnSpPr>
        <p:spPr>
          <a:xfrm>
            <a:off x="192210" y="6446475"/>
            <a:ext cx="9504000" cy="0"/>
          </a:xfrm>
          <a:prstGeom prst="straightConnector1">
            <a:avLst/>
          </a:prstGeom>
          <a:noFill/>
          <a:ln w="127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02" name="Google Shape;202;p78"/>
          <p:cNvSpPr txBox="1"/>
          <p:nvPr/>
        </p:nvSpPr>
        <p:spPr>
          <a:xfrm>
            <a:off x="4743451" y="6539443"/>
            <a:ext cx="425574" cy="236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 sz="813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‹#›</a:t>
            </a:fld>
            <a:endParaRPr sz="813">
              <a:solidFill>
                <a:schemeClr val="dk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3120">
          <p15:clr>
            <a:srgbClr val="FBAE40"/>
          </p15:clr>
        </p15:guide>
        <p15:guide id="2" pos="6110">
          <p15:clr>
            <a:srgbClr val="FBAE40"/>
          </p15:clr>
        </p15:guide>
        <p15:guide id="3" pos="113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. PC_SB">
  <p:cSld name="2. PC_SB"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79"/>
          <p:cNvSpPr txBox="1"/>
          <p:nvPr/>
        </p:nvSpPr>
        <p:spPr>
          <a:xfrm>
            <a:off x="4743451" y="6539443"/>
            <a:ext cx="425574" cy="236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 sz="813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‹#›</a:t>
            </a:fld>
            <a:endParaRPr sz="813">
              <a:solidFill>
                <a:schemeClr val="dk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graphicFrame>
        <p:nvGraphicFramePr>
          <p:cNvPr id="205" name="Google Shape;205;p79"/>
          <p:cNvGraphicFramePr/>
          <p:nvPr/>
        </p:nvGraphicFramePr>
        <p:xfrm>
          <a:off x="92076" y="62851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{C02A875A-3B99-4361-A5AB-35BD0B03AAE0}</a:tableStyleId>
              </a:tblPr>
              <a:tblGrid>
                <a:gridCol w="6713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59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708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799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320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120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040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7882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1767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Malgun Gothic"/>
                        <a:buNone/>
                      </a:pPr>
                      <a:r>
                        <a:rPr lang="ko-KR" sz="700" b="0" u="none" strike="noStrike" cap="none">
                          <a:solidFill>
                            <a:schemeClr val="dk1"/>
                          </a:solidFill>
                          <a:latin typeface="Malgun Gothic"/>
                          <a:ea typeface="Malgun Gothic"/>
                          <a:cs typeface="Malgun Gothic"/>
                          <a:sym typeface="Malgun Gothic"/>
                        </a:rPr>
                        <a:t>화면Email</a:t>
                      </a:r>
                      <a:endParaRPr sz="700" b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36000" marR="36000" marT="36000" marB="36000" anchor="ctr">
                    <a:lnL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Malgun Gothic"/>
                        <a:buNone/>
                      </a:pPr>
                      <a:r>
                        <a:rPr lang="ko-KR" sz="700" b="0" u="none" strike="noStrike" cap="none">
                          <a:solidFill>
                            <a:schemeClr val="dk1"/>
                          </a:solidFill>
                          <a:latin typeface="Malgun Gothic"/>
                          <a:ea typeface="Malgun Gothic"/>
                          <a:cs typeface="Malgun Gothic"/>
                          <a:sym typeface="Malgun Gothic"/>
                        </a:rPr>
                        <a:t> </a:t>
                      </a:r>
                      <a:endParaRPr sz="700" b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36000" marR="36000" marT="36000" marB="36000" anchor="ctr">
                    <a:lnL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Malgun Gothic"/>
                        <a:buNone/>
                      </a:pPr>
                      <a:r>
                        <a:rPr lang="ko-KR" sz="700" b="0" i="0" u="none" strike="noStrike" cap="none">
                          <a:solidFill>
                            <a:schemeClr val="dk1"/>
                          </a:solidFill>
                          <a:latin typeface="Malgun Gothic"/>
                          <a:ea typeface="Malgun Gothic"/>
                          <a:cs typeface="Malgun Gothic"/>
                          <a:sym typeface="Malgun Gothic"/>
                        </a:rPr>
                        <a:t>화면명</a:t>
                      </a:r>
                      <a:endParaRPr sz="700" b="0" i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36000" marR="36000" marT="36000" marB="36000" anchor="ctr">
                    <a:lnL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Malgun Gothic"/>
                        <a:buNone/>
                      </a:pPr>
                      <a:endParaRPr sz="700" b="0" i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36000" marR="36000" marT="36000" marB="36000" anchor="ctr">
                    <a:lnL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Malgun Gothic"/>
                        <a:buNone/>
                      </a:pPr>
                      <a:r>
                        <a:rPr lang="ko-KR" sz="700" b="0" u="none" strike="noStrike" cap="none">
                          <a:solidFill>
                            <a:schemeClr val="dk1"/>
                          </a:solidFill>
                          <a:latin typeface="Malgun Gothic"/>
                          <a:ea typeface="Malgun Gothic"/>
                          <a:cs typeface="Malgun Gothic"/>
                          <a:sym typeface="Malgun Gothic"/>
                        </a:rPr>
                        <a:t>작성자</a:t>
                      </a:r>
                      <a:endParaRPr/>
                    </a:p>
                  </a:txBody>
                  <a:tcPr marL="36000" marR="36000" marT="36000" marB="36000" anchor="ctr">
                    <a:lnL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8D8D8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700" b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36000" marR="36000" marT="36000" marB="36000" anchor="ctr">
                    <a:lnL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700" b="0" u="none" strike="noStrike" cap="none">
                          <a:solidFill>
                            <a:schemeClr val="dk1"/>
                          </a:solidFill>
                          <a:latin typeface="Malgun Gothic"/>
                          <a:ea typeface="Malgun Gothic"/>
                          <a:cs typeface="Malgun Gothic"/>
                          <a:sym typeface="Malgun Gothic"/>
                        </a:rPr>
                        <a:t>작성날짜</a:t>
                      </a:r>
                      <a:endParaRPr/>
                    </a:p>
                  </a:txBody>
                  <a:tcPr marL="36000" marR="36000" marT="36000" marB="36000" anchor="ctr">
                    <a:lnL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8D8D8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700" b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36000" marR="36000" marT="36000" marB="36000" anchor="ctr">
                    <a:lnL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67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Malgun Gothic"/>
                        <a:buNone/>
                      </a:pPr>
                      <a:r>
                        <a:rPr lang="ko-KR" sz="700" b="0" u="none" strike="noStrike" cap="none">
                          <a:solidFill>
                            <a:schemeClr val="dk1"/>
                          </a:solidFill>
                          <a:latin typeface="Malgun Gothic"/>
                          <a:ea typeface="Malgun Gothic"/>
                          <a:cs typeface="Malgun Gothic"/>
                          <a:sym typeface="Malgun Gothic"/>
                        </a:rPr>
                        <a:t>프로세스Email</a:t>
                      </a:r>
                      <a:endParaRPr sz="700" b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36000" marR="36000" marT="36000" marB="36000" anchor="ctr">
                    <a:lnL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Malgun Gothic"/>
                        <a:buNone/>
                      </a:pPr>
                      <a:endParaRPr sz="700" b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36000" marR="36000" marT="36000" marB="36000" anchor="ctr">
                    <a:lnL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700" b="0" u="none" strike="noStrike" cap="none">
                          <a:solidFill>
                            <a:schemeClr val="dk1"/>
                          </a:solidFill>
                          <a:latin typeface="Malgun Gothic"/>
                          <a:ea typeface="Malgun Gothic"/>
                          <a:cs typeface="Malgun Gothic"/>
                          <a:sym typeface="Malgun Gothic"/>
                        </a:rPr>
                        <a:t>화면경로</a:t>
                      </a:r>
                      <a:endParaRPr/>
                    </a:p>
                  </a:txBody>
                  <a:tcPr marL="36000" marR="36000" marT="36000" marB="36000" anchor="ctr">
                    <a:lnL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700" b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36000" marR="36000" marT="36000" marB="36000" anchor="ctr">
                    <a:lnL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06" name="Google Shape;206;p79"/>
          <p:cNvSpPr txBox="1">
            <a:spLocks noGrp="1"/>
          </p:cNvSpPr>
          <p:nvPr>
            <p:ph type="title"/>
          </p:nvPr>
        </p:nvSpPr>
        <p:spPr>
          <a:xfrm>
            <a:off x="781774" y="75147"/>
            <a:ext cx="1011875" cy="1613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700" rIns="90000" bIns="4570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7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marR="0" lvl="1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138" b="1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marR="0" lvl="2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138" b="1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marR="0" lvl="3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138" b="1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marR="0" lvl="4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138" b="1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marR="0" lvl="5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787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787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787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787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07" name="Google Shape;207;p79"/>
          <p:cNvSpPr txBox="1">
            <a:spLocks noGrp="1"/>
          </p:cNvSpPr>
          <p:nvPr>
            <p:ph type="body" idx="1"/>
          </p:nvPr>
        </p:nvSpPr>
        <p:spPr>
          <a:xfrm>
            <a:off x="781774" y="236540"/>
            <a:ext cx="1011875" cy="166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10000"/>
              </a:lnSpc>
              <a:spcBef>
                <a:spcPts val="70"/>
              </a:spcBef>
              <a:spcAft>
                <a:spcPts val="0"/>
              </a:spcAft>
              <a:buClr>
                <a:schemeClr val="dk1"/>
              </a:buClr>
              <a:buSzPts val="700"/>
              <a:buFont typeface="Noto Sans Symbols"/>
              <a:buNone/>
              <a:defRPr sz="7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marL="914400" marR="0" lvl="1" indent="-228600" algn="l" rtl="0">
              <a:lnSpc>
                <a:spcPct val="110000"/>
              </a:lnSpc>
              <a:spcBef>
                <a:spcPts val="163"/>
              </a:spcBef>
              <a:spcAft>
                <a:spcPts val="0"/>
              </a:spcAft>
              <a:buClr>
                <a:schemeClr val="dk1"/>
              </a:buClr>
              <a:buSzPts val="1625"/>
              <a:buFont typeface="Noto Sans Symbols"/>
              <a:buNone/>
              <a:defRPr sz="1625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228600" algn="l" rtl="0">
              <a:lnSpc>
                <a:spcPct val="110000"/>
              </a:lnSpc>
              <a:spcBef>
                <a:spcPts val="14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Open Sans"/>
              <a:buNone/>
              <a:defRPr sz="1463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228600" algn="l" rtl="0">
              <a:lnSpc>
                <a:spcPct val="110000"/>
              </a:lnSpc>
              <a:spcBef>
                <a:spcPts val="13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Noto Sans Symbols"/>
              <a:buNone/>
              <a:defRPr sz="1300" b="1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marL="2286000" marR="0" lvl="4" indent="-228600" algn="l" rtl="0">
              <a:spcBef>
                <a:spcPts val="26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Noto Sans Symbols"/>
              <a:buNone/>
              <a:defRPr sz="1300" b="1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marL="2743200" marR="0" lvl="5" indent="-228600" algn="l" rtl="0">
              <a:spcBef>
                <a:spcPts val="26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Noto Sans Symbols"/>
              <a:buNone/>
              <a:defRPr sz="1300" b="1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marL="3200400" marR="0" lvl="6" indent="-228600" algn="l" rtl="0">
              <a:spcBef>
                <a:spcPts val="26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Noto Sans Symbols"/>
              <a:buNone/>
              <a:defRPr sz="1300" b="1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marL="3657600" marR="0" lvl="7" indent="-228600" algn="l" rtl="0">
              <a:spcBef>
                <a:spcPts val="26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Noto Sans Symbols"/>
              <a:buNone/>
              <a:defRPr sz="1300" b="1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marL="4114800" marR="0" lvl="8" indent="-228600" algn="l" rtl="0">
              <a:spcBef>
                <a:spcPts val="26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Noto Sans Symbols"/>
              <a:buNone/>
              <a:defRPr sz="1300" b="1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>
            <a:endParaRPr/>
          </a:p>
        </p:txBody>
      </p:sp>
      <p:sp>
        <p:nvSpPr>
          <p:cNvPr id="208" name="Google Shape;208;p79"/>
          <p:cNvSpPr txBox="1">
            <a:spLocks noGrp="1"/>
          </p:cNvSpPr>
          <p:nvPr>
            <p:ph type="body" idx="2"/>
          </p:nvPr>
        </p:nvSpPr>
        <p:spPr>
          <a:xfrm>
            <a:off x="7725308" y="75148"/>
            <a:ext cx="612068" cy="3280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marR="0" lvl="0" indent="-228600" algn="ctr" rtl="0">
              <a:lnSpc>
                <a:spcPct val="110000"/>
              </a:lnSpc>
              <a:spcBef>
                <a:spcPts val="70"/>
              </a:spcBef>
              <a:spcAft>
                <a:spcPts val="0"/>
              </a:spcAft>
              <a:buClr>
                <a:schemeClr val="dk1"/>
              </a:buClr>
              <a:buSzPts val="700"/>
              <a:buFont typeface="Noto Sans Symbols"/>
              <a:buNone/>
              <a:defRPr sz="7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marL="914400" marR="0" lvl="1" indent="-285369" algn="l" rtl="0">
              <a:lnSpc>
                <a:spcPct val="110000"/>
              </a:lnSpc>
              <a:spcBef>
                <a:spcPts val="89"/>
              </a:spcBef>
              <a:spcAft>
                <a:spcPts val="0"/>
              </a:spcAft>
              <a:buClr>
                <a:schemeClr val="dk1"/>
              </a:buClr>
              <a:buSzPts val="894"/>
              <a:buFont typeface="Noto Sans Symbols"/>
              <a:buChar char="▪"/>
              <a:defRPr sz="893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285369" algn="l" rtl="0">
              <a:lnSpc>
                <a:spcPct val="110000"/>
              </a:lnSpc>
              <a:spcBef>
                <a:spcPts val="89"/>
              </a:spcBef>
              <a:spcAft>
                <a:spcPts val="0"/>
              </a:spcAft>
              <a:buClr>
                <a:schemeClr val="dk1"/>
              </a:buClr>
              <a:buSzPts val="894"/>
              <a:buFont typeface="Open Sans"/>
              <a:buChar char="–"/>
              <a:defRPr sz="893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285369" algn="l" rtl="0">
              <a:lnSpc>
                <a:spcPct val="110000"/>
              </a:lnSpc>
              <a:spcBef>
                <a:spcPts val="89"/>
              </a:spcBef>
              <a:spcAft>
                <a:spcPts val="0"/>
              </a:spcAft>
              <a:buClr>
                <a:schemeClr val="dk1"/>
              </a:buClr>
              <a:buSzPts val="894"/>
              <a:buFont typeface="Noto Sans Symbols"/>
              <a:buChar char="✔"/>
              <a:defRPr sz="893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marL="2286000" marR="0" lvl="4" indent="-269875" algn="l" rtl="0">
              <a:spcBef>
                <a:spcPts val="130"/>
              </a:spcBef>
              <a:spcAft>
                <a:spcPts val="0"/>
              </a:spcAft>
              <a:buClr>
                <a:schemeClr val="dk1"/>
              </a:buClr>
              <a:buSzPts val="650"/>
              <a:buFont typeface="Noto Sans Symbols"/>
              <a:buChar char="❑"/>
              <a:defRPr sz="65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marL="2743200" marR="0" lvl="5" indent="-271462" algn="l" rtl="0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Font typeface="Noto Sans Symbols"/>
              <a:buChar char="❑"/>
              <a:defRPr sz="675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marL="3200400" marR="0" lvl="6" indent="-271462" algn="l" rtl="0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Font typeface="Noto Sans Symbols"/>
              <a:buChar char="❑"/>
              <a:defRPr sz="675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marL="3657600" marR="0" lvl="7" indent="-271462" algn="l" rtl="0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Font typeface="Noto Sans Symbols"/>
              <a:buChar char="❑"/>
              <a:defRPr sz="675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marL="4114800" marR="0" lvl="8" indent="-271462" algn="l" rtl="0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Font typeface="Noto Sans Symbols"/>
              <a:buChar char="❑"/>
              <a:defRPr sz="675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>
            <a:endParaRPr/>
          </a:p>
        </p:txBody>
      </p:sp>
      <p:sp>
        <p:nvSpPr>
          <p:cNvPr id="209" name="Google Shape;209;p79"/>
          <p:cNvSpPr txBox="1">
            <a:spLocks noGrp="1"/>
          </p:cNvSpPr>
          <p:nvPr>
            <p:ph type="body" idx="3"/>
          </p:nvPr>
        </p:nvSpPr>
        <p:spPr>
          <a:xfrm>
            <a:off x="2495727" y="75147"/>
            <a:ext cx="4622014" cy="1613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10000"/>
              </a:lnSpc>
              <a:spcBef>
                <a:spcPts val="70"/>
              </a:spcBef>
              <a:spcAft>
                <a:spcPts val="0"/>
              </a:spcAft>
              <a:buClr>
                <a:schemeClr val="dk1"/>
              </a:buClr>
              <a:buSzPts val="700"/>
              <a:buFont typeface="Noto Sans Symbols"/>
              <a:buNone/>
              <a:defRPr sz="7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marL="914400" marR="0" lvl="1" indent="-228600" algn="l" rtl="0">
              <a:lnSpc>
                <a:spcPct val="110000"/>
              </a:lnSpc>
              <a:spcBef>
                <a:spcPts val="163"/>
              </a:spcBef>
              <a:spcAft>
                <a:spcPts val="0"/>
              </a:spcAft>
              <a:buClr>
                <a:schemeClr val="dk1"/>
              </a:buClr>
              <a:buSzPts val="1625"/>
              <a:buFont typeface="Noto Sans Symbols"/>
              <a:buNone/>
              <a:defRPr sz="1625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228600" algn="l" rtl="0">
              <a:lnSpc>
                <a:spcPct val="110000"/>
              </a:lnSpc>
              <a:spcBef>
                <a:spcPts val="14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Open Sans"/>
              <a:buNone/>
              <a:defRPr sz="1463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228600" algn="l" rtl="0">
              <a:lnSpc>
                <a:spcPct val="110000"/>
              </a:lnSpc>
              <a:spcBef>
                <a:spcPts val="13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Noto Sans Symbols"/>
              <a:buNone/>
              <a:defRPr sz="1300" b="1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marL="2286000" marR="0" lvl="4" indent="-228600" algn="l" rtl="0">
              <a:spcBef>
                <a:spcPts val="26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Noto Sans Symbols"/>
              <a:buNone/>
              <a:defRPr sz="1300" b="1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marL="2743200" marR="0" lvl="5" indent="-228600" algn="l" rtl="0">
              <a:spcBef>
                <a:spcPts val="26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Noto Sans Symbols"/>
              <a:buNone/>
              <a:defRPr sz="1300" b="1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marL="3200400" marR="0" lvl="6" indent="-228600" algn="l" rtl="0">
              <a:spcBef>
                <a:spcPts val="26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Noto Sans Symbols"/>
              <a:buNone/>
              <a:defRPr sz="1300" b="1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marL="3657600" marR="0" lvl="7" indent="-228600" algn="l" rtl="0">
              <a:spcBef>
                <a:spcPts val="26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Noto Sans Symbols"/>
              <a:buNone/>
              <a:defRPr sz="1300" b="1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marL="4114800" marR="0" lvl="8" indent="-228600" algn="l" rtl="0">
              <a:spcBef>
                <a:spcPts val="26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Noto Sans Symbols"/>
              <a:buNone/>
              <a:defRPr sz="1300" b="1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>
            <a:endParaRPr/>
          </a:p>
        </p:txBody>
      </p:sp>
      <p:sp>
        <p:nvSpPr>
          <p:cNvPr id="210" name="Google Shape;210;p79"/>
          <p:cNvSpPr txBox="1">
            <a:spLocks noGrp="1"/>
          </p:cNvSpPr>
          <p:nvPr>
            <p:ph type="body" idx="4"/>
          </p:nvPr>
        </p:nvSpPr>
        <p:spPr>
          <a:xfrm>
            <a:off x="8843545" y="132179"/>
            <a:ext cx="762835" cy="208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ctr" rtl="0">
              <a:lnSpc>
                <a:spcPct val="110000"/>
              </a:lnSpc>
              <a:spcBef>
                <a:spcPts val="70"/>
              </a:spcBef>
              <a:spcAft>
                <a:spcPts val="0"/>
              </a:spcAft>
              <a:buClr>
                <a:schemeClr val="dk1"/>
              </a:buClr>
              <a:buSzPts val="700"/>
              <a:buFont typeface="Noto Sans Symbols"/>
              <a:buNone/>
              <a:defRPr sz="7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marL="914400" marR="0" lvl="1" indent="-285369" algn="l" rtl="0">
              <a:lnSpc>
                <a:spcPct val="110000"/>
              </a:lnSpc>
              <a:spcBef>
                <a:spcPts val="89"/>
              </a:spcBef>
              <a:spcAft>
                <a:spcPts val="0"/>
              </a:spcAft>
              <a:buClr>
                <a:schemeClr val="dk1"/>
              </a:buClr>
              <a:buSzPts val="894"/>
              <a:buFont typeface="Noto Sans Symbols"/>
              <a:buChar char="▪"/>
              <a:defRPr sz="893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285369" algn="l" rtl="0">
              <a:lnSpc>
                <a:spcPct val="110000"/>
              </a:lnSpc>
              <a:spcBef>
                <a:spcPts val="89"/>
              </a:spcBef>
              <a:spcAft>
                <a:spcPts val="0"/>
              </a:spcAft>
              <a:buClr>
                <a:schemeClr val="dk1"/>
              </a:buClr>
              <a:buSzPts val="894"/>
              <a:buFont typeface="Open Sans"/>
              <a:buChar char="–"/>
              <a:defRPr sz="893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285369" algn="l" rtl="0">
              <a:lnSpc>
                <a:spcPct val="110000"/>
              </a:lnSpc>
              <a:spcBef>
                <a:spcPts val="89"/>
              </a:spcBef>
              <a:spcAft>
                <a:spcPts val="0"/>
              </a:spcAft>
              <a:buClr>
                <a:schemeClr val="dk1"/>
              </a:buClr>
              <a:buSzPts val="894"/>
              <a:buFont typeface="Noto Sans Symbols"/>
              <a:buChar char="✔"/>
              <a:defRPr sz="893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marL="2286000" marR="0" lvl="4" indent="-269875" algn="l" rtl="0">
              <a:spcBef>
                <a:spcPts val="130"/>
              </a:spcBef>
              <a:spcAft>
                <a:spcPts val="0"/>
              </a:spcAft>
              <a:buClr>
                <a:schemeClr val="dk1"/>
              </a:buClr>
              <a:buSzPts val="650"/>
              <a:buFont typeface="Noto Sans Symbols"/>
              <a:buChar char="❑"/>
              <a:defRPr sz="65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marL="2743200" marR="0" lvl="5" indent="-271462" algn="l" rtl="0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Font typeface="Noto Sans Symbols"/>
              <a:buChar char="❑"/>
              <a:defRPr sz="675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marL="3200400" marR="0" lvl="6" indent="-271462" algn="l" rtl="0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Font typeface="Noto Sans Symbols"/>
              <a:buChar char="❑"/>
              <a:defRPr sz="675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marL="3657600" marR="0" lvl="7" indent="-271462" algn="l" rtl="0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Font typeface="Noto Sans Symbols"/>
              <a:buChar char="❑"/>
              <a:defRPr sz="675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marL="4114800" marR="0" lvl="8" indent="-271462" algn="l" rtl="0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Font typeface="Noto Sans Symbols"/>
              <a:buChar char="❑"/>
              <a:defRPr sz="675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>
            <a:endParaRPr/>
          </a:p>
        </p:txBody>
      </p:sp>
      <p:sp>
        <p:nvSpPr>
          <p:cNvPr id="211" name="Google Shape;211;p79"/>
          <p:cNvSpPr txBox="1">
            <a:spLocks noGrp="1"/>
          </p:cNvSpPr>
          <p:nvPr>
            <p:ph type="body" idx="5"/>
          </p:nvPr>
        </p:nvSpPr>
        <p:spPr>
          <a:xfrm>
            <a:off x="2495727" y="241834"/>
            <a:ext cx="4622014" cy="1613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10000"/>
              </a:lnSpc>
              <a:spcBef>
                <a:spcPts val="70"/>
              </a:spcBef>
              <a:spcAft>
                <a:spcPts val="0"/>
              </a:spcAft>
              <a:buClr>
                <a:schemeClr val="dk1"/>
              </a:buClr>
              <a:buSzPts val="700"/>
              <a:buFont typeface="Noto Sans Symbols"/>
              <a:buNone/>
              <a:defRPr sz="7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marL="914400" marR="0" lvl="1" indent="-228600" algn="l" rtl="0">
              <a:lnSpc>
                <a:spcPct val="110000"/>
              </a:lnSpc>
              <a:spcBef>
                <a:spcPts val="163"/>
              </a:spcBef>
              <a:spcAft>
                <a:spcPts val="0"/>
              </a:spcAft>
              <a:buClr>
                <a:schemeClr val="dk1"/>
              </a:buClr>
              <a:buSzPts val="1625"/>
              <a:buFont typeface="Noto Sans Symbols"/>
              <a:buNone/>
              <a:defRPr sz="1625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228600" algn="l" rtl="0">
              <a:lnSpc>
                <a:spcPct val="110000"/>
              </a:lnSpc>
              <a:spcBef>
                <a:spcPts val="14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Open Sans"/>
              <a:buNone/>
              <a:defRPr sz="1463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228600" algn="l" rtl="0">
              <a:lnSpc>
                <a:spcPct val="110000"/>
              </a:lnSpc>
              <a:spcBef>
                <a:spcPts val="13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Noto Sans Symbols"/>
              <a:buNone/>
              <a:defRPr sz="1300" b="1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marL="2286000" marR="0" lvl="4" indent="-228600" algn="l" rtl="0">
              <a:spcBef>
                <a:spcPts val="26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Noto Sans Symbols"/>
              <a:buNone/>
              <a:defRPr sz="1300" b="1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marL="2743200" marR="0" lvl="5" indent="-228600" algn="l" rtl="0">
              <a:spcBef>
                <a:spcPts val="26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Noto Sans Symbols"/>
              <a:buNone/>
              <a:defRPr sz="1300" b="1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marL="3200400" marR="0" lvl="6" indent="-228600" algn="l" rtl="0">
              <a:spcBef>
                <a:spcPts val="26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Noto Sans Symbols"/>
              <a:buNone/>
              <a:defRPr sz="1300" b="1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marL="3657600" marR="0" lvl="7" indent="-228600" algn="l" rtl="0">
              <a:spcBef>
                <a:spcPts val="26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Noto Sans Symbols"/>
              <a:buNone/>
              <a:defRPr sz="1300" b="1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marL="4114800" marR="0" lvl="8" indent="-228600" algn="l" rtl="0">
              <a:spcBef>
                <a:spcPts val="26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Noto Sans Symbols"/>
              <a:buNone/>
              <a:defRPr sz="1300" b="1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>
            <a:endParaRPr/>
          </a:p>
        </p:txBody>
      </p:sp>
      <p:sp>
        <p:nvSpPr>
          <p:cNvPr id="212" name="Google Shape;212;p79"/>
          <p:cNvSpPr/>
          <p:nvPr/>
        </p:nvSpPr>
        <p:spPr>
          <a:xfrm>
            <a:off x="85727" y="507999"/>
            <a:ext cx="7207533" cy="5978526"/>
          </a:xfrm>
          <a:prstGeom prst="rect">
            <a:avLst/>
          </a:prstGeom>
          <a:noFill/>
          <a:ln w="9525" cap="flat" cmpd="sng">
            <a:solidFill>
              <a:srgbClr val="3F3F3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29250" tIns="45700" rIns="29250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650">
              <a:solidFill>
                <a:srgbClr val="3F3F3F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. PC_blank">
  <p:cSld name="3. PC_blank"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80"/>
          <p:cNvSpPr txBox="1"/>
          <p:nvPr/>
        </p:nvSpPr>
        <p:spPr>
          <a:xfrm>
            <a:off x="4743451" y="6539443"/>
            <a:ext cx="425574" cy="236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 sz="813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‹#›</a:t>
            </a:fld>
            <a:endParaRPr sz="813">
              <a:solidFill>
                <a:schemeClr val="dk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0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4" r:id="rId5"/>
    <p:sldLayoutId id="2147483655" r:id="rId6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120">
          <p15:clr>
            <a:srgbClr val="F26B43"/>
          </p15:clr>
        </p15:guide>
        <p15:guide id="3" orient="horz" pos="4194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77"/>
          <p:cNvSpPr txBox="1"/>
          <p:nvPr/>
        </p:nvSpPr>
        <p:spPr>
          <a:xfrm>
            <a:off x="307976" y="221407"/>
            <a:ext cx="65" cy="129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66"/>
              </a:buClr>
              <a:buSzPts val="675"/>
              <a:buFont typeface="Noto Sans Symbols"/>
              <a:buNone/>
            </a:pPr>
            <a:endParaRPr sz="675" b="1">
              <a:solidFill>
                <a:schemeClr val="dk1"/>
              </a:solidFill>
              <a:latin typeface="Batangche"/>
              <a:ea typeface="Batangche"/>
              <a:cs typeface="Batangche"/>
              <a:sym typeface="Batangche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120">
          <p15:clr>
            <a:srgbClr val="F26B43"/>
          </p15:clr>
        </p15:guide>
        <p15:guide id="3" orient="horz" pos="4194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dk2" tx2="lt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p86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75"/>
              <a:buFont typeface="Malgun Gothic"/>
              <a:buNone/>
              <a:defRPr sz="3575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48" name="Google Shape;248;p86"/>
          <p:cNvSpPr txBox="1"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73062" algn="l" rtl="0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2275"/>
              <a:buFont typeface="Arial"/>
              <a:buChar char="•"/>
              <a:defRPr sz="2275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marL="914400" marR="0" lvl="1" indent="-352425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950"/>
              <a:buFont typeface="Arial"/>
              <a:buChar char="•"/>
              <a:defRPr sz="195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marL="1371600" marR="0" lvl="2" indent="-331787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Char char="•"/>
              <a:defRPr sz="1625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marL="1828800" marR="0" lvl="3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marL="2286000" marR="0" lvl="4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marL="2743200" marR="0" lvl="5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marL="3200400" marR="0" lvl="6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marL="3657600" marR="0" lvl="7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marL="4114800" marR="0" lvl="8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>
            <a:endParaRPr/>
          </a:p>
        </p:txBody>
      </p:sp>
      <p:sp>
        <p:nvSpPr>
          <p:cNvPr id="249" name="Google Shape;249;p86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75">
                <a:solidFill>
                  <a:srgbClr val="888888"/>
                </a:solidFill>
                <a:latin typeface="Gulim"/>
                <a:ea typeface="Gulim"/>
                <a:cs typeface="Gulim"/>
                <a:sym typeface="Gulim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66"/>
                </a:solidFill>
                <a:latin typeface="Gulim"/>
                <a:ea typeface="Gulim"/>
                <a:cs typeface="Gulim"/>
                <a:sym typeface="Gulim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66"/>
                </a:solidFill>
                <a:latin typeface="Gulim"/>
                <a:ea typeface="Gulim"/>
                <a:cs typeface="Gulim"/>
                <a:sym typeface="Gulim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66"/>
                </a:solidFill>
                <a:latin typeface="Gulim"/>
                <a:ea typeface="Gulim"/>
                <a:cs typeface="Gulim"/>
                <a:sym typeface="Gulim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66"/>
                </a:solidFill>
                <a:latin typeface="Gulim"/>
                <a:ea typeface="Gulim"/>
                <a:cs typeface="Gulim"/>
                <a:sym typeface="Gulim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66"/>
                </a:solidFill>
                <a:latin typeface="Gulim"/>
                <a:ea typeface="Gulim"/>
                <a:cs typeface="Gulim"/>
                <a:sym typeface="Gulim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66"/>
                </a:solidFill>
                <a:latin typeface="Gulim"/>
                <a:ea typeface="Gulim"/>
                <a:cs typeface="Gulim"/>
                <a:sym typeface="Gulim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66"/>
                </a:solidFill>
                <a:latin typeface="Gulim"/>
                <a:ea typeface="Gulim"/>
                <a:cs typeface="Gulim"/>
                <a:sym typeface="Gulim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66"/>
                </a:solidFill>
                <a:latin typeface="Gulim"/>
                <a:ea typeface="Gulim"/>
                <a:cs typeface="Gulim"/>
                <a:sym typeface="Gulim"/>
              </a:defRPr>
            </a:lvl9pPr>
          </a:lstStyle>
          <a:p>
            <a:endParaRPr/>
          </a:p>
        </p:txBody>
      </p:sp>
      <p:sp>
        <p:nvSpPr>
          <p:cNvPr id="250" name="Google Shape;250;p86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75">
                <a:solidFill>
                  <a:srgbClr val="888888"/>
                </a:solidFill>
                <a:latin typeface="Gulim"/>
                <a:ea typeface="Gulim"/>
                <a:cs typeface="Gulim"/>
                <a:sym typeface="Gulim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66"/>
                </a:solidFill>
                <a:latin typeface="Gulim"/>
                <a:ea typeface="Gulim"/>
                <a:cs typeface="Gulim"/>
                <a:sym typeface="Gulim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66"/>
                </a:solidFill>
                <a:latin typeface="Gulim"/>
                <a:ea typeface="Gulim"/>
                <a:cs typeface="Gulim"/>
                <a:sym typeface="Gulim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66"/>
                </a:solidFill>
                <a:latin typeface="Gulim"/>
                <a:ea typeface="Gulim"/>
                <a:cs typeface="Gulim"/>
                <a:sym typeface="Gulim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66"/>
                </a:solidFill>
                <a:latin typeface="Gulim"/>
                <a:ea typeface="Gulim"/>
                <a:cs typeface="Gulim"/>
                <a:sym typeface="Gulim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66"/>
                </a:solidFill>
                <a:latin typeface="Gulim"/>
                <a:ea typeface="Gulim"/>
                <a:cs typeface="Gulim"/>
                <a:sym typeface="Gulim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66"/>
                </a:solidFill>
                <a:latin typeface="Gulim"/>
                <a:ea typeface="Gulim"/>
                <a:cs typeface="Gulim"/>
                <a:sym typeface="Gulim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66"/>
                </a:solidFill>
                <a:latin typeface="Gulim"/>
                <a:ea typeface="Gulim"/>
                <a:cs typeface="Gulim"/>
                <a:sym typeface="Gulim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66"/>
                </a:solidFill>
                <a:latin typeface="Gulim"/>
                <a:ea typeface="Gulim"/>
                <a:cs typeface="Gulim"/>
                <a:sym typeface="Gulim"/>
              </a:defRPr>
            </a:lvl9pPr>
          </a:lstStyle>
          <a:p>
            <a:endParaRPr/>
          </a:p>
        </p:txBody>
      </p:sp>
      <p:sp>
        <p:nvSpPr>
          <p:cNvPr id="251" name="Google Shape;251;p86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975">
                <a:solidFill>
                  <a:srgbClr val="888888"/>
                </a:solidFill>
                <a:latin typeface="Gulim"/>
                <a:ea typeface="Gulim"/>
                <a:cs typeface="Gulim"/>
                <a:sym typeface="Gulim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975">
                <a:solidFill>
                  <a:srgbClr val="888888"/>
                </a:solidFill>
                <a:latin typeface="Gulim"/>
                <a:ea typeface="Gulim"/>
                <a:cs typeface="Gulim"/>
                <a:sym typeface="Gulim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975">
                <a:solidFill>
                  <a:srgbClr val="888888"/>
                </a:solidFill>
                <a:latin typeface="Gulim"/>
                <a:ea typeface="Gulim"/>
                <a:cs typeface="Gulim"/>
                <a:sym typeface="Gulim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975">
                <a:solidFill>
                  <a:srgbClr val="888888"/>
                </a:solidFill>
                <a:latin typeface="Gulim"/>
                <a:ea typeface="Gulim"/>
                <a:cs typeface="Gulim"/>
                <a:sym typeface="Gulim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975">
                <a:solidFill>
                  <a:srgbClr val="888888"/>
                </a:solidFill>
                <a:latin typeface="Gulim"/>
                <a:ea typeface="Gulim"/>
                <a:cs typeface="Gulim"/>
                <a:sym typeface="Gulim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975">
                <a:solidFill>
                  <a:srgbClr val="888888"/>
                </a:solidFill>
                <a:latin typeface="Gulim"/>
                <a:ea typeface="Gulim"/>
                <a:cs typeface="Gulim"/>
                <a:sym typeface="Gulim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975">
                <a:solidFill>
                  <a:srgbClr val="888888"/>
                </a:solidFill>
                <a:latin typeface="Gulim"/>
                <a:ea typeface="Gulim"/>
                <a:cs typeface="Gulim"/>
                <a:sym typeface="Gulim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975">
                <a:solidFill>
                  <a:srgbClr val="888888"/>
                </a:solidFill>
                <a:latin typeface="Gulim"/>
                <a:ea typeface="Gulim"/>
                <a:cs typeface="Gulim"/>
                <a:sym typeface="Gulim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975">
                <a:solidFill>
                  <a:srgbClr val="888888"/>
                </a:solidFill>
                <a:latin typeface="Gulim"/>
                <a:ea typeface="Gulim"/>
                <a:cs typeface="Gulim"/>
                <a:sym typeface="Gulim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p1"/>
          <p:cNvSpPr/>
          <p:nvPr/>
        </p:nvSpPr>
        <p:spPr>
          <a:xfrm>
            <a:off x="2378714" y="2040254"/>
            <a:ext cx="7183402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 err="1"/>
              <a:t>CodingEasy</a:t>
            </a:r>
            <a:r>
              <a:rPr lang="en-US" sz="1800" b="1" dirty="0"/>
              <a:t>  </a:t>
            </a:r>
            <a:r>
              <a:rPr lang="ko-KR" altLang="en-US" sz="1800" b="1" dirty="0" err="1"/>
              <a:t>플렛폼</a:t>
            </a:r>
            <a:r>
              <a:rPr lang="ko-KR" altLang="en-US" sz="1800" b="1" dirty="0"/>
              <a:t> 개발 구축 기획</a:t>
            </a:r>
            <a:endParaRPr sz="18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32" name="Google Shape;332;p2"/>
          <p:cNvGraphicFramePr/>
          <p:nvPr>
            <p:extLst>
              <p:ext uri="{D42A27DB-BD31-4B8C-83A1-F6EECF244321}">
                <p14:modId xmlns:p14="http://schemas.microsoft.com/office/powerpoint/2010/main" val="2510694152"/>
              </p:ext>
            </p:extLst>
          </p:nvPr>
        </p:nvGraphicFramePr>
        <p:xfrm>
          <a:off x="200472" y="512676"/>
          <a:ext cx="9478050" cy="6439125"/>
        </p:xfrm>
        <a:graphic>
          <a:graphicData uri="http://schemas.openxmlformats.org/drawingml/2006/table">
            <a:tbl>
              <a:tblPr>
                <a:noFill/>
                <a:tableStyleId>{C02A875A-3B99-4361-A5AB-35BD0B03AAE0}</a:tableStyleId>
              </a:tblPr>
              <a:tblGrid>
                <a:gridCol w="824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81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184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2170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366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256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900"/>
                        <a:buFont typeface="Noto Sans Symbols"/>
                        <a:buNone/>
                      </a:pPr>
                      <a:r>
                        <a:rPr lang="ko-KR" sz="900" b="1" i="0" u="none" strike="noStrike" cap="none">
                          <a:solidFill>
                            <a:schemeClr val="dk1"/>
                          </a:solidFill>
                          <a:latin typeface="Malgun Gothic"/>
                          <a:ea typeface="Malgun Gothic"/>
                          <a:cs typeface="Malgun Gothic"/>
                          <a:sym typeface="Malgun Gothic"/>
                        </a:rPr>
                        <a:t>버전</a:t>
                      </a:r>
                      <a:endParaRPr/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900"/>
                        <a:buFont typeface="Noto Sans Symbols"/>
                        <a:buNone/>
                      </a:pPr>
                      <a:r>
                        <a:rPr lang="ko-KR" sz="900" b="1" i="0" u="none" strike="noStrike" cap="none">
                          <a:solidFill>
                            <a:schemeClr val="dk1"/>
                          </a:solidFill>
                          <a:latin typeface="Malgun Gothic"/>
                          <a:ea typeface="Malgun Gothic"/>
                          <a:cs typeface="Malgun Gothic"/>
                          <a:sym typeface="Malgun Gothic"/>
                        </a:rPr>
                        <a:t>변경일자</a:t>
                      </a:r>
                      <a:endParaRPr/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900"/>
                        <a:buFont typeface="Noto Sans Symbols"/>
                        <a:buNone/>
                      </a:pPr>
                      <a:r>
                        <a:rPr lang="ko-KR" sz="900" b="1" i="0" u="none" strike="noStrike" cap="none">
                          <a:solidFill>
                            <a:schemeClr val="dk1"/>
                          </a:solidFill>
                          <a:latin typeface="Malgun Gothic"/>
                          <a:ea typeface="Malgun Gothic"/>
                          <a:cs typeface="Malgun Gothic"/>
                          <a:sym typeface="Malgun Gothic"/>
                        </a:rPr>
                        <a:t>페이지</a:t>
                      </a:r>
                      <a:endParaRPr sz="900" b="1" i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900"/>
                        <a:buFont typeface="Noto Sans Symbols"/>
                        <a:buNone/>
                      </a:pPr>
                      <a:r>
                        <a:rPr lang="ko-KR" sz="900" b="1" i="0" u="none" strike="noStrike" cap="none">
                          <a:solidFill>
                            <a:schemeClr val="dk1"/>
                          </a:solidFill>
                          <a:latin typeface="Malgun Gothic"/>
                          <a:ea typeface="Malgun Gothic"/>
                          <a:cs typeface="Malgun Gothic"/>
                          <a:sym typeface="Malgun Gothic"/>
                        </a:rPr>
                        <a:t>변경 내용</a:t>
                      </a:r>
                      <a:endParaRPr sz="900" b="1" i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900"/>
                        <a:buFont typeface="Noto Sans Symbols"/>
                        <a:buNone/>
                      </a:pPr>
                      <a:r>
                        <a:rPr lang="ko-KR" sz="900" b="1" i="0" u="none" strike="noStrike" cap="none">
                          <a:solidFill>
                            <a:schemeClr val="dk1"/>
                          </a:solidFill>
                          <a:latin typeface="Malgun Gothic"/>
                          <a:ea typeface="Malgun Gothic"/>
                          <a:cs typeface="Malgun Gothic"/>
                          <a:sym typeface="Malgun Gothic"/>
                        </a:rPr>
                        <a:t>비고</a:t>
                      </a:r>
                      <a:endParaRPr sz="900" b="1" i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8D8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93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 dirty="0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Malgun Gothic"/>
                        <a:buNone/>
                      </a:pPr>
                      <a:endParaRPr sz="800" u="none" strike="noStrike" cap="none">
                        <a:solidFill>
                          <a:srgbClr val="000000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93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7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 dirty="0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93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93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93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 dirty="0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93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93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93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93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93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 dirty="0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93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93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 dirty="0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193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 dirty="0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93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193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 dirty="0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193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193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193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 dirty="0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193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193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193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 dirty="0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2193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/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 dirty="0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2193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/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 dirty="0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2193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/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 dirty="0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2193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/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/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 dirty="0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2193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/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 dirty="0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 dirty="0">
                        <a:solidFill>
                          <a:schemeClr val="dk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29250" marR="29250" marT="29250" marB="29250" anchor="ctr">
                    <a:lnL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</a:tbl>
          </a:graphicData>
        </a:graphic>
      </p:graphicFrame>
      <p:sp>
        <p:nvSpPr>
          <p:cNvPr id="333" name="Google Shape;333;p2"/>
          <p:cNvSpPr txBox="1">
            <a:spLocks noGrp="1"/>
          </p:cNvSpPr>
          <p:nvPr>
            <p:ph type="title"/>
          </p:nvPr>
        </p:nvSpPr>
        <p:spPr>
          <a:xfrm>
            <a:off x="128465" y="34755"/>
            <a:ext cx="9433048" cy="3654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/>
              <a:t>개정 이력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Google Shape;345;p4"/>
          <p:cNvSpPr txBox="1">
            <a:spLocks noGrp="1"/>
          </p:cNvSpPr>
          <p:nvPr>
            <p:ph type="title"/>
          </p:nvPr>
        </p:nvSpPr>
        <p:spPr>
          <a:xfrm>
            <a:off x="681038" y="2564904"/>
            <a:ext cx="8543925" cy="1325563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sz="3580" dirty="0" err="1"/>
              <a:t>IA구조도</a:t>
            </a:r>
            <a:endParaRPr sz="358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Google Shape;350;p5"/>
          <p:cNvSpPr txBox="1">
            <a:spLocks noGrp="1"/>
          </p:cNvSpPr>
          <p:nvPr>
            <p:ph type="title"/>
          </p:nvPr>
        </p:nvSpPr>
        <p:spPr>
          <a:xfrm>
            <a:off x="128465" y="34755"/>
            <a:ext cx="9433048" cy="3654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/>
              <a:t>IA 구조도</a:t>
            </a:r>
            <a:endParaRPr/>
          </a:p>
        </p:txBody>
      </p:sp>
      <p:graphicFrame>
        <p:nvGraphicFramePr>
          <p:cNvPr id="351" name="Google Shape;351;p5"/>
          <p:cNvGraphicFramePr/>
          <p:nvPr>
            <p:extLst>
              <p:ext uri="{D42A27DB-BD31-4B8C-83A1-F6EECF244321}">
                <p14:modId xmlns:p14="http://schemas.microsoft.com/office/powerpoint/2010/main" val="494178888"/>
              </p:ext>
            </p:extLst>
          </p:nvPr>
        </p:nvGraphicFramePr>
        <p:xfrm>
          <a:off x="236475" y="554789"/>
          <a:ext cx="9325050" cy="2829305"/>
        </p:xfrm>
        <a:graphic>
          <a:graphicData uri="http://schemas.openxmlformats.org/drawingml/2006/table">
            <a:tbl>
              <a:tblPr>
                <a:noFill/>
                <a:tableStyleId>{9115A422-FB7F-4A28-A5B1-D24EB427CB53}</a:tableStyleId>
              </a:tblPr>
              <a:tblGrid>
                <a:gridCol w="11161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61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61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161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161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7444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2792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800" b="1" i="0" u="none" strike="noStrike" cap="none">
                          <a:solidFill>
                            <a:schemeClr val="lt1"/>
                          </a:solidFill>
                          <a:latin typeface="Malgun Gothic"/>
                          <a:ea typeface="Malgun Gothic"/>
                          <a:cs typeface="Malgun Gothic"/>
                          <a:sym typeface="Malgun Gothic"/>
                        </a:rPr>
                        <a:t>Depth1</a:t>
                      </a:r>
                      <a:endParaRPr/>
                    </a:p>
                  </a:txBody>
                  <a:tcPr marL="72000" marR="72000" marT="36000" marB="36000" anchor="ctr">
                    <a:lnL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1F386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800" b="1" i="0" u="none" strike="noStrike" cap="none">
                          <a:solidFill>
                            <a:schemeClr val="lt1"/>
                          </a:solidFill>
                          <a:latin typeface="Malgun Gothic"/>
                          <a:ea typeface="Malgun Gothic"/>
                          <a:cs typeface="Malgun Gothic"/>
                          <a:sym typeface="Malgun Gothic"/>
                        </a:rPr>
                        <a:t>Depth2</a:t>
                      </a:r>
                      <a:endParaRPr/>
                    </a:p>
                  </a:txBody>
                  <a:tcPr marL="72000" marR="72000" marT="36000" marB="36000" anchor="ctr">
                    <a:lnL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1F386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800" b="1" i="0" u="none" strike="noStrike" cap="none">
                          <a:solidFill>
                            <a:schemeClr val="lt1"/>
                          </a:solidFill>
                          <a:latin typeface="Malgun Gothic"/>
                          <a:ea typeface="Malgun Gothic"/>
                          <a:cs typeface="Malgun Gothic"/>
                          <a:sym typeface="Malgun Gothic"/>
                        </a:rPr>
                        <a:t>Depth3</a:t>
                      </a:r>
                      <a:endParaRPr sz="800" b="1" i="0" u="none" strike="noStrike" cap="none">
                        <a:solidFill>
                          <a:schemeClr val="lt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72000" marR="72000" marT="36000" marB="36000" anchor="ctr">
                    <a:lnL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1F386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800"/>
                        <a:buFont typeface="Malgun Gothic"/>
                        <a:buNone/>
                      </a:pPr>
                      <a:r>
                        <a:rPr lang="ko-KR" sz="800" b="1" i="0" u="none" strike="noStrike" cap="none">
                          <a:solidFill>
                            <a:schemeClr val="lt1"/>
                          </a:solidFill>
                          <a:latin typeface="Malgun Gothic"/>
                          <a:ea typeface="Malgun Gothic"/>
                          <a:cs typeface="Malgun Gothic"/>
                          <a:sym typeface="Malgun Gothic"/>
                        </a:rPr>
                        <a:t>Depth4</a:t>
                      </a:r>
                      <a:endParaRPr sz="800" b="1" i="0" u="none" strike="noStrike" cap="none">
                        <a:solidFill>
                          <a:schemeClr val="lt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72000" marR="72000" marT="36000" marB="36000" anchor="ctr">
                    <a:lnL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1F386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800" b="1" i="0" u="none" strike="noStrike" cap="none">
                          <a:solidFill>
                            <a:schemeClr val="lt1"/>
                          </a:solidFill>
                          <a:latin typeface="Malgun Gothic"/>
                          <a:ea typeface="Malgun Gothic"/>
                          <a:cs typeface="Malgun Gothic"/>
                          <a:sym typeface="Malgun Gothic"/>
                        </a:rPr>
                        <a:t>Depth5</a:t>
                      </a:r>
                      <a:endParaRPr sz="800" b="1" i="0" u="none" strike="noStrike" cap="none">
                        <a:solidFill>
                          <a:schemeClr val="lt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72000" marR="72000" marT="36000" marB="36000" anchor="ctr">
                    <a:lnL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1F386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800" b="1" i="0" u="none" strike="noStrike" cap="none">
                          <a:solidFill>
                            <a:schemeClr val="lt1"/>
                          </a:solidFill>
                          <a:latin typeface="Malgun Gothic"/>
                          <a:ea typeface="Malgun Gothic"/>
                          <a:cs typeface="Malgun Gothic"/>
                          <a:sym typeface="Malgun Gothic"/>
                        </a:rPr>
                        <a:t>비고</a:t>
                      </a:r>
                      <a:endParaRPr sz="800" b="1" i="0" u="none" strike="noStrike" cap="none">
                        <a:solidFill>
                          <a:schemeClr val="lt1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72000" marR="72000" marT="36000" marB="36000" anchor="ctr">
                    <a:lnL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1F38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95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800" b="0" i="0" u="none" strike="noStrike" cap="none">
                          <a:solidFill>
                            <a:srgbClr val="000000"/>
                          </a:solidFill>
                          <a:latin typeface="Malgun Gothic"/>
                          <a:ea typeface="Malgun Gothic"/>
                          <a:cs typeface="Malgun Gothic"/>
                          <a:sym typeface="Malgun Gothic"/>
                        </a:rPr>
                        <a:t>로그인</a:t>
                      </a:r>
                      <a:endParaRPr sz="800" b="0" i="0" u="none" strike="noStrike" cap="none">
                        <a:solidFill>
                          <a:srgbClr val="000000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72000" marR="72000" marT="36000" marB="36000" anchor="ctr">
                    <a:lnL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800" b="0" i="0" u="none" strike="noStrike" cap="none">
                          <a:solidFill>
                            <a:srgbClr val="000000"/>
                          </a:solidFill>
                          <a:latin typeface="Malgun Gothic"/>
                          <a:ea typeface="Malgun Gothic"/>
                          <a:cs typeface="Malgun Gothic"/>
                          <a:sym typeface="Malgun Gothic"/>
                        </a:rPr>
                        <a:t>계정찾기</a:t>
                      </a:r>
                      <a:endParaRPr sz="800" b="0" i="0" u="none" strike="noStrike" cap="none">
                        <a:solidFill>
                          <a:srgbClr val="000000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72000" marR="72000" marT="36000" marB="36000" anchor="ctr">
                    <a:lnL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>
                        <a:solidFill>
                          <a:srgbClr val="000000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72000" marR="72000" marT="36000" marB="36000" anchor="ctr">
                    <a:lnL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b="0" i="0" u="none" strike="noStrike" cap="none">
                        <a:solidFill>
                          <a:srgbClr val="000000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72000" marR="72000" marT="36000" marB="36000" anchor="ctr">
                    <a:lnL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b="0" i="0" u="none" strike="noStrike" cap="none">
                        <a:solidFill>
                          <a:srgbClr val="000000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72000" marR="72000" marT="36000" marB="36000" anchor="ctr">
                    <a:lnL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b="0" i="0" u="none" strike="noStrike" cap="none">
                        <a:solidFill>
                          <a:srgbClr val="000000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72000" marR="72000" marT="36000" marB="36000" anchor="ctr">
                    <a:lnL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95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800" b="0" i="0" u="none" strike="noStrike" cap="none">
                          <a:solidFill>
                            <a:srgbClr val="000000"/>
                          </a:solidFill>
                          <a:latin typeface="Malgun Gothic"/>
                          <a:ea typeface="Malgun Gothic"/>
                          <a:cs typeface="Malgun Gothic"/>
                          <a:sym typeface="Malgun Gothic"/>
                        </a:rPr>
                        <a:t>대시보드</a:t>
                      </a:r>
                      <a:endParaRPr sz="800" b="0" i="0" u="none" strike="noStrike" cap="none">
                        <a:solidFill>
                          <a:srgbClr val="000000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72000" marR="72000" marT="36000" marB="36000" anchor="ctr">
                    <a:lnL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b="0" i="0" u="none" strike="noStrike" cap="none">
                        <a:solidFill>
                          <a:srgbClr val="000000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72000" marR="72000" marT="36000" marB="36000" anchor="ctr">
                    <a:lnL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b="0" i="0" u="none" strike="noStrike" cap="none">
                        <a:solidFill>
                          <a:srgbClr val="000000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72000" marR="72000" marT="36000" marB="36000" anchor="ctr">
                    <a:lnL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b="0" i="0" u="none" strike="noStrike" cap="none">
                        <a:solidFill>
                          <a:srgbClr val="000000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72000" marR="72000" marT="36000" marB="36000" anchor="ctr">
                    <a:lnL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b="0" i="0" u="none" strike="noStrike" cap="none">
                        <a:solidFill>
                          <a:srgbClr val="000000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72000" marR="72000" marT="36000" marB="36000" anchor="ctr">
                    <a:lnL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b="0" i="0" u="none" strike="noStrike" cap="none">
                        <a:solidFill>
                          <a:srgbClr val="000000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72000" marR="72000" marT="36000" marB="36000" anchor="ctr">
                    <a:lnL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95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800" b="0" i="0" u="none" strike="noStrike" cap="none">
                          <a:solidFill>
                            <a:srgbClr val="000000"/>
                          </a:solidFill>
                          <a:latin typeface="Malgun Gothic"/>
                          <a:ea typeface="Malgun Gothic"/>
                          <a:cs typeface="Malgun Gothic"/>
                          <a:sym typeface="Malgun Gothic"/>
                        </a:rPr>
                        <a:t>프로젝트 관리</a:t>
                      </a:r>
                      <a:endParaRPr sz="800" b="0" i="0" u="none" strike="noStrike" cap="none">
                        <a:solidFill>
                          <a:srgbClr val="000000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72000" marR="72000" marT="36000" marB="36000" anchor="ctr">
                    <a:lnL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800" b="0" i="0" u="none" strike="noStrike" cap="none">
                          <a:solidFill>
                            <a:srgbClr val="000000"/>
                          </a:solidFill>
                          <a:latin typeface="Malgun Gothic"/>
                          <a:ea typeface="Malgun Gothic"/>
                          <a:cs typeface="Malgun Gothic"/>
                          <a:sym typeface="Malgun Gothic"/>
                        </a:rPr>
                        <a:t>프로젝트 상세</a:t>
                      </a:r>
                      <a:endParaRPr sz="800" b="0" i="0" u="none" strike="noStrike" cap="none">
                        <a:solidFill>
                          <a:srgbClr val="000000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72000" marR="72000" marT="36000" marB="36000" anchor="ctr">
                    <a:lnL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Malgun Gothic"/>
                        <a:buNone/>
                      </a:pPr>
                      <a:r>
                        <a:rPr lang="ko-KR" sz="800" b="0" i="0" u="none" strike="noStrike" cap="none">
                          <a:solidFill>
                            <a:srgbClr val="000000"/>
                          </a:solidFill>
                          <a:latin typeface="Malgun Gothic"/>
                          <a:ea typeface="Malgun Gothic"/>
                          <a:cs typeface="Malgun Gothic"/>
                          <a:sym typeface="Malgun Gothic"/>
                        </a:rPr>
                        <a:t>1:1 문의</a:t>
                      </a:r>
                      <a:endParaRPr sz="800" b="0" i="0" u="none" strike="noStrike" cap="none">
                        <a:solidFill>
                          <a:srgbClr val="000000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72000" marR="72000" marT="36000" marB="36000" anchor="ctr">
                    <a:lnL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b="0" i="0" u="none" strike="noStrike" cap="none">
                        <a:solidFill>
                          <a:srgbClr val="000000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72000" marR="72000" marT="36000" marB="36000" anchor="ctr">
                    <a:lnL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b="0" i="0" u="none" strike="noStrike" cap="none">
                        <a:solidFill>
                          <a:srgbClr val="000000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72000" marR="72000" marT="36000" marB="36000" anchor="ctr">
                    <a:lnL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b="0" i="0" u="none" strike="noStrike" cap="none">
                        <a:solidFill>
                          <a:srgbClr val="000000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72000" marR="72000" marT="36000" marB="36000" anchor="ctr">
                    <a:lnL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95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800" b="0" i="0" u="none" strike="noStrike" cap="none" dirty="0">
                          <a:solidFill>
                            <a:srgbClr val="000000"/>
                          </a:solidFill>
                          <a:latin typeface="Malgun Gothic"/>
                          <a:ea typeface="Malgun Gothic"/>
                          <a:cs typeface="Malgun Gothic"/>
                          <a:sym typeface="Malgun Gothic"/>
                        </a:rPr>
                        <a:t>상품등록</a:t>
                      </a:r>
                      <a:endParaRPr sz="800" b="0" i="0" u="none" strike="noStrike" cap="none" dirty="0">
                        <a:solidFill>
                          <a:srgbClr val="000000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72000" marR="72000" marT="36000" marB="36000" anchor="ctr">
                    <a:lnL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b="0" i="0" u="none" strike="noStrike" cap="none">
                        <a:solidFill>
                          <a:srgbClr val="000000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72000" marR="72000" marT="36000" marB="36000" anchor="ctr">
                    <a:lnL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b="0" i="0" u="none" strike="noStrike" cap="none">
                        <a:solidFill>
                          <a:srgbClr val="000000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72000" marR="72000" marT="36000" marB="36000" anchor="ctr">
                    <a:lnL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b="0" i="0" u="none" strike="noStrike" cap="none">
                        <a:solidFill>
                          <a:srgbClr val="000000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72000" marR="72000" marT="36000" marB="36000" anchor="ctr">
                    <a:lnL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b="0" i="0" u="none" strike="noStrike" cap="none">
                        <a:solidFill>
                          <a:srgbClr val="000000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72000" marR="72000" marT="36000" marB="36000" anchor="ctr">
                    <a:lnL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800" b="0" i="0" u="none" strike="noStrike" cap="none">
                          <a:solidFill>
                            <a:srgbClr val="000000"/>
                          </a:solidFill>
                          <a:latin typeface="Malgun Gothic"/>
                          <a:ea typeface="Malgun Gothic"/>
                          <a:cs typeface="Malgun Gothic"/>
                          <a:sym typeface="Malgun Gothic"/>
                        </a:rPr>
                        <a:t> - 제형/컨셉원료 등록</a:t>
                      </a:r>
                      <a:endParaRPr sz="800" b="0" i="0" u="none" strike="noStrike" cap="none">
                        <a:solidFill>
                          <a:srgbClr val="000000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800" b="0" i="0" u="none" strike="noStrike" cap="none">
                          <a:solidFill>
                            <a:srgbClr val="000000"/>
                          </a:solidFill>
                          <a:latin typeface="Malgun Gothic"/>
                          <a:ea typeface="Malgun Gothic"/>
                          <a:cs typeface="Malgun Gothic"/>
                          <a:sym typeface="Malgun Gothic"/>
                        </a:rPr>
                        <a:t> - Q&amp;A </a:t>
                      </a:r>
                      <a:endParaRPr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800" b="0" i="0" u="none" strike="noStrike" cap="none">
                          <a:solidFill>
                            <a:srgbClr val="000000"/>
                          </a:solidFill>
                          <a:latin typeface="Malgun Gothic"/>
                          <a:ea typeface="Malgun Gothic"/>
                          <a:cs typeface="Malgun Gothic"/>
                          <a:sym typeface="Malgun Gothic"/>
                        </a:rPr>
                        <a:t> - 특가 상품 처리</a:t>
                      </a:r>
                      <a:endParaRPr sz="800" b="0" i="0" u="none" strike="noStrike" cap="none">
                        <a:solidFill>
                          <a:srgbClr val="000000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72000" marR="72000" marT="36000" marB="36000" anchor="ctr">
                    <a:lnL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95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800" b="0" i="0" u="none" strike="noStrike" cap="none">
                          <a:solidFill>
                            <a:srgbClr val="000000"/>
                          </a:solidFill>
                          <a:latin typeface="Malgun Gothic"/>
                          <a:ea typeface="Malgun Gothic"/>
                          <a:cs typeface="Malgun Gothic"/>
                          <a:sym typeface="Malgun Gothic"/>
                        </a:rPr>
                        <a:t>커뮤니티</a:t>
                      </a:r>
                      <a:endParaRPr sz="800" b="0" i="0" u="none" strike="noStrike" cap="none">
                        <a:solidFill>
                          <a:srgbClr val="000000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72000" marR="72000" marT="36000" marB="36000" anchor="ctr">
                    <a:lnL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Malgun Gothic"/>
                        <a:buNone/>
                      </a:pPr>
                      <a:r>
                        <a:rPr lang="ko-KR" sz="800" b="0" i="0" u="none" strike="noStrike" cap="none" dirty="0">
                          <a:solidFill>
                            <a:srgbClr val="000000"/>
                          </a:solidFill>
                          <a:latin typeface="Malgun Gothic"/>
                          <a:ea typeface="Malgun Gothic"/>
                          <a:cs typeface="Malgun Gothic"/>
                          <a:sym typeface="Malgun Gothic"/>
                        </a:rPr>
                        <a:t>커뮤니티 상세</a:t>
                      </a:r>
                      <a:endParaRPr sz="800" b="0" i="0" u="none" strike="noStrike" cap="none" dirty="0">
                        <a:solidFill>
                          <a:srgbClr val="000000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72000" marR="72000" marT="36000" marB="36000" anchor="ctr">
                    <a:lnL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altLang="en-US" sz="800" b="0" i="0" u="none" strike="noStrike" cap="none" dirty="0">
                          <a:solidFill>
                            <a:srgbClr val="000000"/>
                          </a:solidFill>
                          <a:latin typeface="Malgun Gothic"/>
                          <a:ea typeface="Malgun Gothic"/>
                          <a:cs typeface="Malgun Gothic"/>
                          <a:sym typeface="Malgun Gothic"/>
                        </a:rPr>
                        <a:t>댓글 등록</a:t>
                      </a:r>
                      <a:r>
                        <a:rPr lang="en-US" altLang="ko-KR" sz="800" b="0" i="0" u="none" strike="noStrike" cap="none" dirty="0">
                          <a:solidFill>
                            <a:srgbClr val="000000"/>
                          </a:solidFill>
                          <a:latin typeface="Malgun Gothic"/>
                          <a:ea typeface="Malgun Gothic"/>
                          <a:cs typeface="Malgun Gothic"/>
                          <a:sym typeface="Malgun Gothic"/>
                        </a:rPr>
                        <a:t>/</a:t>
                      </a:r>
                      <a:r>
                        <a:rPr lang="ko-KR" altLang="en-US" sz="800" b="0" i="0" u="none" strike="noStrike" cap="none" dirty="0">
                          <a:solidFill>
                            <a:srgbClr val="000000"/>
                          </a:solidFill>
                          <a:latin typeface="Malgun Gothic"/>
                          <a:ea typeface="Malgun Gothic"/>
                          <a:cs typeface="Malgun Gothic"/>
                          <a:sym typeface="Malgun Gothic"/>
                        </a:rPr>
                        <a:t>관리</a:t>
                      </a:r>
                      <a:endParaRPr sz="800" b="0" i="0" u="none" strike="noStrike" cap="none" dirty="0">
                        <a:solidFill>
                          <a:srgbClr val="000000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72000" marR="72000" marT="36000" marB="36000" anchor="ctr">
                    <a:lnL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b="0" i="0" u="none" strike="noStrike" cap="none">
                        <a:solidFill>
                          <a:srgbClr val="000000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72000" marR="72000" marT="36000" marB="36000" anchor="ctr">
                    <a:lnL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b="0" i="0" u="none" strike="noStrike" cap="none">
                        <a:solidFill>
                          <a:srgbClr val="000000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72000" marR="72000" marT="36000" marB="36000" anchor="ctr">
                    <a:lnL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800" b="0" i="0" u="none" strike="noStrike" cap="none">
                          <a:solidFill>
                            <a:srgbClr val="000000"/>
                          </a:solidFill>
                          <a:latin typeface="Malgun Gothic"/>
                          <a:ea typeface="Malgun Gothic"/>
                          <a:cs typeface="Malgun Gothic"/>
                          <a:sym typeface="Malgun Gothic"/>
                        </a:rPr>
                        <a:t> - 등록 및 상세</a:t>
                      </a:r>
                      <a:endParaRPr sz="800" b="0" i="0" u="none" strike="noStrike" cap="none">
                        <a:solidFill>
                          <a:srgbClr val="000000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72000" marR="72000" marT="36000" marB="36000" anchor="ctr">
                    <a:lnL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95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800" b="0" i="0" u="none" strike="noStrike" cap="none">
                          <a:solidFill>
                            <a:srgbClr val="000000"/>
                          </a:solidFill>
                          <a:latin typeface="Malgun Gothic"/>
                          <a:ea typeface="Malgun Gothic"/>
                          <a:cs typeface="Malgun Gothic"/>
                          <a:sym typeface="Malgun Gothic"/>
                        </a:rPr>
                        <a:t>FAQ</a:t>
                      </a:r>
                      <a:endParaRPr sz="800" b="0" i="0" u="none" strike="noStrike" cap="none">
                        <a:solidFill>
                          <a:srgbClr val="000000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72000" marR="72000" marT="36000" marB="36000" anchor="ctr">
                    <a:lnL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Malgun Gothic"/>
                        <a:buNone/>
                      </a:pPr>
                      <a:r>
                        <a:rPr lang="ko-KR" sz="800" b="0" i="0" u="none" strike="noStrike" cap="none">
                          <a:solidFill>
                            <a:srgbClr val="000000"/>
                          </a:solidFill>
                          <a:latin typeface="Malgun Gothic"/>
                          <a:ea typeface="Malgun Gothic"/>
                          <a:cs typeface="Malgun Gothic"/>
                          <a:sym typeface="Malgun Gothic"/>
                        </a:rPr>
                        <a:t>FAQ 상세</a:t>
                      </a:r>
                      <a:endParaRPr sz="800" b="0" i="0" u="none" strike="noStrike" cap="none">
                        <a:solidFill>
                          <a:srgbClr val="000000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72000" marR="72000" marT="36000" marB="36000" anchor="ctr">
                    <a:lnL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b="0" i="0" u="none" strike="noStrike" cap="none">
                        <a:solidFill>
                          <a:srgbClr val="000000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72000" marR="72000" marT="36000" marB="36000" anchor="ctr">
                    <a:lnL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b="0" i="0" u="none" strike="noStrike" cap="none">
                        <a:solidFill>
                          <a:srgbClr val="000000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72000" marR="72000" marT="36000" marB="36000" anchor="ctr">
                    <a:lnL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b="0" i="0" u="none" strike="noStrike" cap="none">
                        <a:solidFill>
                          <a:srgbClr val="000000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72000" marR="72000" marT="36000" marB="36000" anchor="ctr">
                    <a:lnL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800" b="0" i="0" u="none" strike="noStrike" cap="none">
                          <a:solidFill>
                            <a:srgbClr val="000000"/>
                          </a:solidFill>
                          <a:latin typeface="Malgun Gothic"/>
                          <a:ea typeface="Malgun Gothic"/>
                          <a:cs typeface="Malgun Gothic"/>
                          <a:sym typeface="Malgun Gothic"/>
                        </a:rPr>
                        <a:t> - FAQ 등록 및 상세</a:t>
                      </a:r>
                      <a:endParaRPr sz="800" b="0" i="0" u="none" strike="noStrike" cap="none">
                        <a:solidFill>
                          <a:srgbClr val="000000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72000" marR="72000" marT="36000" marB="36000" anchor="ctr">
                    <a:lnL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95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800" b="0" i="0" u="none" strike="noStrike" cap="none">
                          <a:solidFill>
                            <a:srgbClr val="000000"/>
                          </a:solidFill>
                          <a:latin typeface="Malgun Gothic"/>
                          <a:ea typeface="Malgun Gothic"/>
                          <a:cs typeface="Malgun Gothic"/>
                          <a:sym typeface="Malgun Gothic"/>
                        </a:rPr>
                        <a:t>이슈관리</a:t>
                      </a:r>
                      <a:endParaRPr sz="800" b="0" i="0" u="none" strike="noStrike" cap="none">
                        <a:solidFill>
                          <a:srgbClr val="000000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72000" marR="72000" marT="36000" marB="36000" anchor="ctr">
                    <a:lnL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Malgun Gothic"/>
                        <a:buNone/>
                      </a:pPr>
                      <a:r>
                        <a:rPr lang="ko-KR" sz="800" b="0" i="0" u="none" strike="noStrike" cap="none">
                          <a:solidFill>
                            <a:srgbClr val="000000"/>
                          </a:solidFill>
                          <a:latin typeface="Malgun Gothic"/>
                          <a:ea typeface="Malgun Gothic"/>
                          <a:cs typeface="Malgun Gothic"/>
                          <a:sym typeface="Malgun Gothic"/>
                        </a:rPr>
                        <a:t>이슈 상세</a:t>
                      </a:r>
                      <a:endParaRPr sz="800" b="0" i="0" u="none" strike="noStrike" cap="none">
                        <a:solidFill>
                          <a:srgbClr val="000000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72000" marR="72000" marT="36000" marB="36000" anchor="ctr">
                    <a:lnL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b="0" i="0" u="none" strike="noStrike" cap="none">
                        <a:solidFill>
                          <a:srgbClr val="000000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72000" marR="72000" marT="36000" marB="36000" anchor="ctr">
                    <a:lnL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b="0" i="0" u="none" strike="noStrike" cap="none">
                        <a:solidFill>
                          <a:srgbClr val="000000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72000" marR="72000" marT="36000" marB="36000" anchor="ctr">
                    <a:lnL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b="0" i="0" u="none" strike="noStrike" cap="none">
                        <a:solidFill>
                          <a:srgbClr val="000000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72000" marR="72000" marT="36000" marB="36000" anchor="ctr">
                    <a:lnL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800" b="0" i="0" u="none" strike="noStrike" cap="none">
                          <a:solidFill>
                            <a:srgbClr val="000000"/>
                          </a:solidFill>
                          <a:latin typeface="Malgun Gothic"/>
                          <a:ea typeface="Malgun Gothic"/>
                          <a:cs typeface="Malgun Gothic"/>
                          <a:sym typeface="Malgun Gothic"/>
                        </a:rPr>
                        <a:t> - 이슈 등록 및 상세</a:t>
                      </a:r>
                      <a:endParaRPr sz="800" b="0" i="0" u="none" strike="noStrike" cap="none">
                        <a:solidFill>
                          <a:srgbClr val="000000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72000" marR="72000" marT="36000" marB="36000" anchor="ctr">
                    <a:lnL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800" b="0" i="0" u="none" strike="noStrike" cap="none">
                          <a:solidFill>
                            <a:srgbClr val="000000"/>
                          </a:solidFill>
                          <a:latin typeface="Malgun Gothic"/>
                          <a:ea typeface="Malgun Gothic"/>
                          <a:cs typeface="Malgun Gothic"/>
                          <a:sym typeface="Malgun Gothic"/>
                        </a:rPr>
                        <a:t>배너 관리</a:t>
                      </a:r>
                      <a:endParaRPr sz="800" b="0" i="0" u="none" strike="noStrike" cap="none">
                        <a:solidFill>
                          <a:srgbClr val="000000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72000" marR="72000" marT="36000" marB="36000" anchor="ctr">
                    <a:lnL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800" b="0" i="0" u="none" strike="noStrike" cap="none">
                          <a:solidFill>
                            <a:srgbClr val="000000"/>
                          </a:solidFill>
                          <a:latin typeface="Malgun Gothic"/>
                          <a:ea typeface="Malgun Gothic"/>
                          <a:cs typeface="Malgun Gothic"/>
                          <a:sym typeface="Malgun Gothic"/>
                        </a:rPr>
                        <a:t>배너 상세</a:t>
                      </a:r>
                      <a:endParaRPr sz="800" b="0" i="0" u="none" strike="noStrike" cap="none">
                        <a:solidFill>
                          <a:srgbClr val="000000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72000" marR="72000" marT="36000" marB="36000" anchor="ctr">
                    <a:lnL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b="0" i="0" u="none" strike="noStrike" cap="none">
                        <a:solidFill>
                          <a:srgbClr val="000000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72000" marR="72000" marT="36000" marB="36000" anchor="ctr">
                    <a:lnL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b="0" i="0" u="none" strike="noStrike" cap="none">
                        <a:solidFill>
                          <a:srgbClr val="000000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72000" marR="72000" marT="36000" marB="36000" anchor="ctr">
                    <a:lnL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b="0" i="0" u="none" strike="noStrike" cap="none">
                        <a:solidFill>
                          <a:srgbClr val="000000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72000" marR="72000" marT="36000" marB="36000" anchor="ctr">
                    <a:lnL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800" b="0" i="0" u="none" strike="noStrike" cap="none">
                          <a:solidFill>
                            <a:srgbClr val="000000"/>
                          </a:solidFill>
                          <a:latin typeface="Malgun Gothic"/>
                          <a:ea typeface="Malgun Gothic"/>
                          <a:cs typeface="Malgun Gothic"/>
                          <a:sym typeface="Malgun Gothic"/>
                        </a:rPr>
                        <a:t> - 매인배너 / 이벤트 배너 (메인) / 특가상품 배너</a:t>
                      </a:r>
                      <a:endParaRPr sz="800" b="0" i="0" u="none" strike="noStrike" cap="none">
                        <a:solidFill>
                          <a:srgbClr val="000000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72000" marR="72000" marT="36000" marB="36000" anchor="ctr">
                    <a:lnL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800" b="0" i="0" u="none" strike="noStrike" cap="none">
                          <a:solidFill>
                            <a:srgbClr val="000000"/>
                          </a:solidFill>
                          <a:latin typeface="Malgun Gothic"/>
                          <a:ea typeface="Malgun Gothic"/>
                          <a:cs typeface="Malgun Gothic"/>
                          <a:sym typeface="Malgun Gothic"/>
                        </a:rPr>
                        <a:t>회원관리</a:t>
                      </a:r>
                      <a:endParaRPr sz="800" b="0" i="0" u="none" strike="noStrike" cap="none">
                        <a:solidFill>
                          <a:srgbClr val="000000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72000" marR="72000" marT="36000" marB="36000" anchor="ctr">
                    <a:lnL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800" b="0" i="0" u="none" strike="noStrike" cap="none">
                          <a:solidFill>
                            <a:srgbClr val="000000"/>
                          </a:solidFill>
                          <a:latin typeface="Malgun Gothic"/>
                          <a:ea typeface="Malgun Gothic"/>
                          <a:cs typeface="Malgun Gothic"/>
                          <a:sym typeface="Malgun Gothic"/>
                        </a:rPr>
                        <a:t>사용자 관리 </a:t>
                      </a:r>
                      <a:endParaRPr sz="800" b="0" i="0" u="none" strike="noStrike" cap="none">
                        <a:solidFill>
                          <a:srgbClr val="000000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72000" marR="72000" marT="36000" marB="36000" anchor="ctr">
                    <a:lnL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b="0" i="0" u="none" strike="noStrike" cap="none">
                        <a:solidFill>
                          <a:srgbClr val="000000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72000" marR="72000" marT="36000" marB="36000" anchor="ctr">
                    <a:lnL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b="0" i="0" u="none" strike="noStrike" cap="none">
                        <a:solidFill>
                          <a:srgbClr val="000000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72000" marR="72000" marT="36000" marB="36000" anchor="ctr">
                    <a:lnL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b="0" i="0" u="none" strike="noStrike" cap="none">
                        <a:solidFill>
                          <a:srgbClr val="000000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72000" marR="72000" marT="36000" marB="36000" anchor="ctr">
                    <a:lnL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b="0" i="0" u="none" strike="noStrike" cap="none">
                        <a:solidFill>
                          <a:srgbClr val="000000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72000" marR="72000" marT="36000" marB="36000" anchor="ctr">
                    <a:lnL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b="0" i="0" u="none" strike="noStrike" cap="none">
                        <a:solidFill>
                          <a:srgbClr val="000000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72000" marR="72000" marT="36000" marB="36000" anchor="ctr">
                    <a:lnL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800" b="0" i="0" u="none" strike="noStrike" cap="none">
                          <a:solidFill>
                            <a:srgbClr val="000000"/>
                          </a:solidFill>
                          <a:latin typeface="Malgun Gothic"/>
                          <a:ea typeface="Malgun Gothic"/>
                          <a:cs typeface="Malgun Gothic"/>
                          <a:sym typeface="Malgun Gothic"/>
                        </a:rPr>
                        <a:t>직원 관리</a:t>
                      </a:r>
                      <a:endParaRPr sz="800" b="0" i="0" u="none" strike="noStrike" cap="none">
                        <a:solidFill>
                          <a:srgbClr val="000000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72000" marR="72000" marT="36000" marB="36000" anchor="ctr">
                    <a:lnL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b="0" i="0" u="none" strike="noStrike" cap="none">
                        <a:solidFill>
                          <a:srgbClr val="000000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72000" marR="72000" marT="36000" marB="36000" anchor="ctr">
                    <a:lnL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b="0" i="0" u="none" strike="noStrike" cap="none">
                        <a:solidFill>
                          <a:srgbClr val="000000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72000" marR="72000" marT="36000" marB="36000" anchor="ctr">
                    <a:lnL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b="0" i="0" u="none" strike="noStrike" cap="none">
                        <a:solidFill>
                          <a:srgbClr val="000000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72000" marR="72000" marT="36000" marB="36000" anchor="ctr">
                    <a:lnL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b="0" i="0" u="none" strike="noStrike" cap="none">
                        <a:solidFill>
                          <a:srgbClr val="000000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72000" marR="72000" marT="36000" marB="36000" anchor="ctr">
                    <a:lnL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b="0" i="0" u="none" strike="noStrike" cap="none">
                        <a:solidFill>
                          <a:srgbClr val="000000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72000" marR="72000" marT="36000" marB="36000" anchor="ctr">
                    <a:lnL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800" b="0" i="0" u="none" strike="noStrike" cap="none">
                          <a:solidFill>
                            <a:srgbClr val="000000"/>
                          </a:solidFill>
                          <a:latin typeface="Malgun Gothic"/>
                          <a:ea typeface="Malgun Gothic"/>
                          <a:cs typeface="Malgun Gothic"/>
                          <a:sym typeface="Malgun Gothic"/>
                        </a:rPr>
                        <a:t>랩사 관리</a:t>
                      </a:r>
                      <a:endParaRPr sz="800" b="0" i="0" u="none" strike="noStrike" cap="none">
                        <a:solidFill>
                          <a:srgbClr val="000000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72000" marR="72000" marT="36000" marB="36000" anchor="ctr">
                    <a:lnL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b="0" i="0" u="none" strike="noStrike" cap="none">
                        <a:solidFill>
                          <a:srgbClr val="000000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72000" marR="72000" marT="36000" marB="36000" anchor="ctr">
                    <a:lnL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b="0" i="0" u="none" strike="noStrike" cap="none">
                        <a:solidFill>
                          <a:srgbClr val="000000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72000" marR="72000" marT="36000" marB="36000" anchor="ctr">
                    <a:lnL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b="0" i="0" u="none" strike="noStrike" cap="none">
                        <a:solidFill>
                          <a:srgbClr val="000000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72000" marR="72000" marT="36000" marB="36000" anchor="ctr">
                    <a:lnL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b="0" i="0" u="none" strike="noStrike" cap="none" dirty="0">
                        <a:solidFill>
                          <a:srgbClr val="000000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72000" marR="72000" marT="36000" marB="36000" anchor="ctr">
                    <a:lnL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" name="Google Shape;356;p6"/>
          <p:cNvSpPr txBox="1">
            <a:spLocks noGrp="1"/>
          </p:cNvSpPr>
          <p:nvPr>
            <p:ph type="title"/>
          </p:nvPr>
        </p:nvSpPr>
        <p:spPr>
          <a:xfrm>
            <a:off x="681038" y="2564904"/>
            <a:ext cx="8543925" cy="1325563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580" dirty="0"/>
              <a:t>main</a:t>
            </a:r>
            <a:endParaRPr sz="3580" b="1" dirty="0"/>
          </a:p>
        </p:txBody>
      </p:sp>
    </p:spTree>
    <p:extLst>
      <p:ext uri="{BB962C8B-B14F-4D97-AF65-F5344CB8AC3E}">
        <p14:creationId xmlns:p14="http://schemas.microsoft.com/office/powerpoint/2010/main" val="32715211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897BD4D-46B0-A907-CBB3-2FBBF04AEB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5B398850-0C73-46B8-8BC6-FC41EE45D2F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7BFF9EEA-8A64-1FB0-0069-213F925B99B9}"/>
              </a:ext>
            </a:extLst>
          </p:cNvPr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텍스트 개체 틀 6">
            <a:extLst>
              <a:ext uri="{FF2B5EF4-FFF2-40B4-BE49-F238E27FC236}">
                <a16:creationId xmlns:a16="http://schemas.microsoft.com/office/drawing/2014/main" id="{793D851D-109E-0682-95C2-FB5B864A57B1}"/>
              </a:ext>
            </a:extLst>
          </p:cNvPr>
          <p:cNvSpPr>
            <a:spLocks noGrp="1"/>
          </p:cNvSpPr>
          <p:nvPr>
            <p:ph type="body" idx="5"/>
          </p:nvPr>
        </p:nvSpPr>
        <p:spPr/>
        <p:txBody>
          <a:bodyPr/>
          <a:lstStyle/>
          <a:p>
            <a:endParaRPr lang="ko-KR" altLang="en-US"/>
          </a:p>
        </p:txBody>
      </p:sp>
      <p:graphicFrame>
        <p:nvGraphicFramePr>
          <p:cNvPr id="25" name="Google Shape;366;p7">
            <a:extLst>
              <a:ext uri="{FF2B5EF4-FFF2-40B4-BE49-F238E27FC236}">
                <a16:creationId xmlns:a16="http://schemas.microsoft.com/office/drawing/2014/main" id="{A78B2084-81BF-94B2-9153-F8681BE4F03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59038185"/>
              </p:ext>
            </p:extLst>
          </p:nvPr>
        </p:nvGraphicFramePr>
        <p:xfrm>
          <a:off x="7356764" y="515850"/>
          <a:ext cx="2445830" cy="2951582"/>
        </p:xfrm>
        <a:graphic>
          <a:graphicData uri="http://schemas.openxmlformats.org/drawingml/2006/table">
            <a:tbl>
              <a:tblPr>
                <a:noFill/>
                <a:tableStyleId>{C02A875A-3B99-4361-A5AB-35BD0B03AAE0}</a:tableStyleId>
              </a:tblPr>
              <a:tblGrid>
                <a:gridCol w="2614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84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7500"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700"/>
                        <a:buFont typeface="Malgun Gothic"/>
                        <a:buNone/>
                      </a:pPr>
                      <a:r>
                        <a:rPr lang="ko-KR" sz="800" b="0" i="0" u="none" strike="noStrike" cap="none" dirty="0" err="1">
                          <a:solidFill>
                            <a:schemeClr val="lt1"/>
                          </a:solidFill>
                          <a:latin typeface="Malgun Gothic"/>
                          <a:ea typeface="Malgun Gothic"/>
                          <a:cs typeface="Malgun Gothic"/>
                          <a:sym typeface="Malgun Gothic"/>
                        </a:rPr>
                        <a:t>Description</a:t>
                      </a:r>
                      <a:endParaRPr sz="800" dirty="0"/>
                    </a:p>
                  </a:txBody>
                  <a:tcPr marL="72000" marR="19500" marT="18000" marB="18000" anchor="ctr">
                    <a:lnL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3F3F3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altLang="en-US" sz="800" u="none" strike="noStrike" cap="none" dirty="0"/>
                        <a:t> </a:t>
                      </a:r>
                      <a:r>
                        <a:rPr lang="ko-KR" sz="800" b="1" u="none" strike="noStrike" cap="none" dirty="0">
                          <a:latin typeface="Malgun Gothic"/>
                          <a:ea typeface="Malgun Gothic"/>
                          <a:cs typeface="Malgun Gothic"/>
                          <a:sym typeface="Malgun Gothic"/>
                        </a:rPr>
                        <a:t>1</a:t>
                      </a:r>
                      <a:endParaRPr sz="800" b="1" u="none" strike="noStrike" cap="none" dirty="0"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39025" marR="39025" marT="45675" marB="45675">
                    <a:lnL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u="none" strike="noStrike" cap="none" dirty="0"/>
                        <a:t>1</a:t>
                      </a:r>
                      <a:r>
                        <a:rPr lang="ko-KR" altLang="en-US" sz="800" u="none" strike="noStrike" cap="none" dirty="0"/>
                        <a:t>은</a:t>
                      </a:r>
                      <a:r>
                        <a:rPr lang="en-US" sz="800" u="none" strike="noStrike" cap="none" dirty="0"/>
                        <a:t> </a:t>
                      </a:r>
                      <a:r>
                        <a:rPr lang="ko-KR" altLang="en-US" sz="800" u="none" strike="noStrike" cap="none" dirty="0"/>
                        <a:t>헤더의 </a:t>
                      </a:r>
                      <a:r>
                        <a:rPr lang="en-US" altLang="ko-KR" sz="800" u="none" strike="noStrike" cap="none" dirty="0"/>
                        <a:t>Education</a:t>
                      </a:r>
                      <a:r>
                        <a:rPr lang="ko-KR" altLang="en-US" sz="800" u="none" strike="noStrike" cap="none" dirty="0"/>
                        <a:t>으로 이동한다</a:t>
                      </a:r>
                      <a:r>
                        <a:rPr lang="en-US" altLang="ko-KR" sz="800" u="none" strike="noStrike" cap="none" dirty="0"/>
                        <a:t>.</a:t>
                      </a:r>
                      <a:endParaRPr sz="800" u="none" strike="noStrike" cap="none" dirty="0"/>
                    </a:p>
                  </a:txBody>
                  <a:tcPr marL="36000" marR="36000" marT="46800" marB="46800">
                    <a:lnL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  <a:tabLst/>
                        <a:defRPr/>
                      </a:pPr>
                      <a:endParaRPr lang="ko-KR" altLang="en-US" sz="800" u="none" strike="noStrike" cap="none" dirty="0"/>
                    </a:p>
                  </a:txBody>
                  <a:tcPr marL="36000" marR="36000" marT="46800" marB="46800">
                    <a:lnL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u="none" strike="noStrike" cap="none" dirty="0">
                          <a:latin typeface="Malgun Gothic"/>
                          <a:ea typeface="Malgun Gothic"/>
                          <a:cs typeface="Malgun Gothic"/>
                          <a:sym typeface="Malgun Gothic"/>
                        </a:rPr>
                        <a:t>2</a:t>
                      </a:r>
                      <a:endParaRPr sz="800" b="1" u="none" strike="noStrike" cap="none" dirty="0"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39025" marR="39025" marT="45675" marB="45675">
                    <a:lnL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r>
                        <a:rPr lang="en-US" sz="800" u="none" strike="noStrike" cap="none" dirty="0"/>
                        <a:t>2</a:t>
                      </a:r>
                      <a:r>
                        <a:rPr lang="ko-KR" altLang="en-US" sz="800" u="none" strike="noStrike" cap="none" dirty="0"/>
                        <a:t>는 헤더의 </a:t>
                      </a:r>
                      <a:r>
                        <a:rPr lang="en-US" altLang="ko-KR" sz="800" u="none" strike="noStrike" cap="none" dirty="0"/>
                        <a:t>Career</a:t>
                      </a:r>
                      <a:r>
                        <a:rPr lang="ko-KR" altLang="en-US" sz="800" u="none" strike="noStrike" cap="none" dirty="0"/>
                        <a:t>로 이동한다</a:t>
                      </a:r>
                      <a:r>
                        <a:rPr lang="en-US" altLang="ko-KR" sz="800" u="none" strike="noStrike" cap="none" dirty="0"/>
                        <a:t>.</a:t>
                      </a:r>
                      <a:endParaRPr sz="800" u="none" strike="noStrike" cap="none" dirty="0"/>
                    </a:p>
                  </a:txBody>
                  <a:tcPr marL="36000" marR="36000" marT="46800" marB="46800">
                    <a:lnL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775712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b="1" u="none" strike="noStrike" cap="none" dirty="0"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39025" marR="39025" marT="45675" marB="45675">
                    <a:lnL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  <a:tabLst/>
                        <a:defRPr/>
                      </a:pPr>
                      <a:endParaRPr lang="en-US" altLang="ko-KR" sz="800" u="none" strike="noStrike" cap="none" dirty="0"/>
                    </a:p>
                  </a:txBody>
                  <a:tcPr marL="36000" marR="36000" marT="46800" marB="46800">
                    <a:lnL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3764189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b="1" u="none" strike="noStrike" cap="none" dirty="0"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39025" marR="39025" marT="45675" marB="45675">
                    <a:lnL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  <a:tabLst/>
                        <a:defRPr/>
                      </a:pPr>
                      <a:endParaRPr lang="en-US" altLang="ko-KR" sz="800" u="none" strike="noStrike" cap="none" dirty="0"/>
                    </a:p>
                  </a:txBody>
                  <a:tcPr marL="36000" marR="36000" marT="46800" marB="46800">
                    <a:lnL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3625360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u="none" strike="noStrike" cap="none" dirty="0">
                          <a:latin typeface="Malgun Gothic"/>
                          <a:ea typeface="Malgun Gothic"/>
                          <a:cs typeface="Malgun Gothic"/>
                          <a:sym typeface="Malgun Gothic"/>
                        </a:rPr>
                        <a:t>3</a:t>
                      </a:r>
                      <a:endParaRPr sz="800" b="1" u="none" strike="noStrike" cap="none" dirty="0"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39025" marR="39025" marT="45675" marB="45675">
                    <a:lnL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u="none" strike="noStrike" cap="none" dirty="0"/>
                    </a:p>
                  </a:txBody>
                  <a:tcPr marL="36000" marR="36000" marT="46800" marB="46800">
                    <a:lnL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674514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700" b="1" u="none" strike="noStrike" cap="none" dirty="0"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39025" marR="39025" marT="45675" marB="45675">
                    <a:lnL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u="none" strike="noStrike" cap="none" dirty="0"/>
                    </a:p>
                  </a:txBody>
                  <a:tcPr marL="36000" marR="36000" marT="46800" marB="46800">
                    <a:lnL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7557251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u="none" strike="noStrike" cap="none" dirty="0">
                          <a:latin typeface="Malgun Gothic"/>
                          <a:ea typeface="Malgun Gothic"/>
                          <a:cs typeface="Malgun Gothic"/>
                          <a:sym typeface="Malgun Gothic"/>
                        </a:rPr>
                        <a:t>4</a:t>
                      </a:r>
                      <a:endParaRPr sz="800" b="1" u="none" strike="noStrike" cap="none" dirty="0"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39025" marR="39025" marT="45675" marB="45675">
                    <a:lnL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u="none" strike="noStrike" cap="none" dirty="0"/>
                    </a:p>
                  </a:txBody>
                  <a:tcPr marL="36000" marR="36000" marT="46800" marB="46800">
                    <a:lnL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702560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700" b="1" u="none" strike="noStrike" cap="none" dirty="0"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39025" marR="39025" marT="45675" marB="45675">
                    <a:lnL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u="none" strike="noStrike" cap="none" dirty="0"/>
                    </a:p>
                  </a:txBody>
                  <a:tcPr marL="36000" marR="36000" marT="46800" marB="46800">
                    <a:lnL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6868674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u="none" strike="noStrike" cap="none" dirty="0">
                          <a:latin typeface="Malgun Gothic"/>
                          <a:ea typeface="Malgun Gothic"/>
                          <a:cs typeface="Malgun Gothic"/>
                          <a:sym typeface="Malgun Gothic"/>
                        </a:rPr>
                        <a:t>5</a:t>
                      </a:r>
                      <a:endParaRPr sz="800" b="1" u="none" strike="noStrike" cap="none" dirty="0"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39025" marR="39025" marT="45675" marB="45675">
                    <a:lnL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u="none" strike="noStrike" cap="none" dirty="0"/>
                    </a:p>
                  </a:txBody>
                  <a:tcPr marL="36000" marR="36000" marT="46800" marB="46800">
                    <a:lnL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499663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b="1" u="none" strike="noStrike" cap="none" dirty="0"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39025" marR="39025" marT="45675" marB="45675">
                    <a:lnL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u="none" strike="noStrike" cap="none" dirty="0"/>
                    </a:p>
                  </a:txBody>
                  <a:tcPr marL="36000" marR="36000" marT="46800" marB="46800">
                    <a:lnL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1164809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700"/>
                        <a:buFont typeface="Malgun Gothic"/>
                        <a:buNone/>
                      </a:pPr>
                      <a:r>
                        <a:rPr lang="ko-KR" sz="800" b="0" i="0" u="none" strike="noStrike" cap="none" dirty="0">
                          <a:solidFill>
                            <a:schemeClr val="lt1"/>
                          </a:solidFill>
                          <a:latin typeface="Malgun Gothic"/>
                          <a:ea typeface="Malgun Gothic"/>
                          <a:cs typeface="Malgun Gothic"/>
                          <a:sym typeface="Malgun Gothic"/>
                        </a:rPr>
                        <a:t>ISSUE 및 확인요청사항</a:t>
                      </a:r>
                      <a:endParaRPr sz="800" dirty="0"/>
                    </a:p>
                  </a:txBody>
                  <a:tcPr marL="72000" marR="19500" marT="36000" marB="36000" anchor="ctr">
                    <a:lnL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1E3E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pPr marL="171450" marR="0" lvl="0" indent="-127000" algn="l" rtl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Arial"/>
                        <a:buNone/>
                      </a:pPr>
                      <a:r>
                        <a:rPr lang="en-US" sz="800" b="0" i="0" u="none" strike="noStrike" cap="none" dirty="0">
                          <a:solidFill>
                            <a:srgbClr val="FF0000"/>
                          </a:solidFill>
                          <a:latin typeface="Malgun Gothic"/>
                          <a:ea typeface="Malgun Gothic"/>
                          <a:cs typeface="Malgun Gothic"/>
                          <a:sym typeface="Malgun Gothic"/>
                        </a:rPr>
                        <a:t>Home </a:t>
                      </a:r>
                      <a:r>
                        <a:rPr lang="ko-KR" altLang="en-US" sz="800" b="0" i="0" u="none" strike="noStrike" cap="none" dirty="0">
                          <a:solidFill>
                            <a:srgbClr val="FF0000"/>
                          </a:solidFill>
                          <a:latin typeface="Malgun Gothic"/>
                          <a:ea typeface="Malgun Gothic"/>
                          <a:cs typeface="Malgun Gothic"/>
                          <a:sym typeface="Malgun Gothic"/>
                        </a:rPr>
                        <a:t>화면</a:t>
                      </a:r>
                      <a:endParaRPr sz="800" b="0" i="0" u="none" strike="noStrike" cap="none" dirty="0">
                        <a:solidFill>
                          <a:srgbClr val="FF0000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72000" marR="19500" marT="43200" marB="43200">
                    <a:lnL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7" name="텍스트 개체 틀 26">
            <a:extLst>
              <a:ext uri="{FF2B5EF4-FFF2-40B4-BE49-F238E27FC236}">
                <a16:creationId xmlns:a16="http://schemas.microsoft.com/office/drawing/2014/main" id="{2AA7507F-C3E8-4E66-F945-559EF86AE2BF}"/>
              </a:ext>
            </a:extLst>
          </p:cNvPr>
          <p:cNvSpPr>
            <a:spLocks noGrp="1"/>
          </p:cNvSpPr>
          <p:nvPr>
            <p:ph type="body" idx="4"/>
          </p:nvPr>
        </p:nvSpPr>
        <p:spPr>
          <a:xfrm>
            <a:off x="8689166" y="109805"/>
            <a:ext cx="959049" cy="271047"/>
          </a:xfrm>
        </p:spPr>
        <p:txBody>
          <a:bodyPr anchor="ctr"/>
          <a:lstStyle/>
          <a:p>
            <a:pPr algn="l"/>
            <a:endParaRPr lang="ko-KR" altLang="en-US" dirty="0"/>
          </a:p>
        </p:txBody>
      </p:sp>
      <p:sp>
        <p:nvSpPr>
          <p:cNvPr id="20" name="Google Shape;367;p7">
            <a:extLst>
              <a:ext uri="{FF2B5EF4-FFF2-40B4-BE49-F238E27FC236}">
                <a16:creationId xmlns:a16="http://schemas.microsoft.com/office/drawing/2014/main" id="{F9E43BDF-1E73-D857-E6F8-414D729F5320}"/>
              </a:ext>
            </a:extLst>
          </p:cNvPr>
          <p:cNvSpPr txBox="1">
            <a:spLocks/>
          </p:cNvSpPr>
          <p:nvPr/>
        </p:nvSpPr>
        <p:spPr>
          <a:xfrm>
            <a:off x="7657094" y="58982"/>
            <a:ext cx="762835" cy="385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ctr" rtl="0">
              <a:lnSpc>
                <a:spcPct val="110000"/>
              </a:lnSpc>
              <a:spcBef>
                <a:spcPts val="70"/>
              </a:spcBef>
              <a:spcAft>
                <a:spcPts val="0"/>
              </a:spcAft>
              <a:buClr>
                <a:schemeClr val="dk1"/>
              </a:buClr>
              <a:buSzPts val="700"/>
              <a:buFont typeface="Noto Sans Symbols"/>
              <a:buNone/>
              <a:defRPr sz="7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marL="914400" marR="0" lvl="1" indent="-285369" algn="l" rtl="0">
              <a:lnSpc>
                <a:spcPct val="110000"/>
              </a:lnSpc>
              <a:spcBef>
                <a:spcPts val="89"/>
              </a:spcBef>
              <a:spcAft>
                <a:spcPts val="0"/>
              </a:spcAft>
              <a:buClr>
                <a:schemeClr val="dk1"/>
              </a:buClr>
              <a:buSzPts val="894"/>
              <a:buFont typeface="Noto Sans Symbols"/>
              <a:buChar char="▪"/>
              <a:defRPr sz="893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285369" algn="l" rtl="0">
              <a:lnSpc>
                <a:spcPct val="110000"/>
              </a:lnSpc>
              <a:spcBef>
                <a:spcPts val="89"/>
              </a:spcBef>
              <a:spcAft>
                <a:spcPts val="0"/>
              </a:spcAft>
              <a:buClr>
                <a:schemeClr val="dk1"/>
              </a:buClr>
              <a:buSzPts val="894"/>
              <a:buFont typeface="Open Sans"/>
              <a:buChar char="–"/>
              <a:defRPr sz="893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285369" algn="l" rtl="0">
              <a:lnSpc>
                <a:spcPct val="110000"/>
              </a:lnSpc>
              <a:spcBef>
                <a:spcPts val="89"/>
              </a:spcBef>
              <a:spcAft>
                <a:spcPts val="0"/>
              </a:spcAft>
              <a:buClr>
                <a:schemeClr val="dk1"/>
              </a:buClr>
              <a:buSzPts val="894"/>
              <a:buFont typeface="Noto Sans Symbols"/>
              <a:buChar char="✔"/>
              <a:defRPr sz="893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marL="2286000" marR="0" lvl="4" indent="-269875" algn="l" rtl="0">
              <a:lnSpc>
                <a:spcPct val="100000"/>
              </a:lnSpc>
              <a:spcBef>
                <a:spcPts val="130"/>
              </a:spcBef>
              <a:spcAft>
                <a:spcPts val="0"/>
              </a:spcAft>
              <a:buClr>
                <a:schemeClr val="dk1"/>
              </a:buClr>
              <a:buSzPts val="650"/>
              <a:buFont typeface="Noto Sans Symbols"/>
              <a:buChar char="❑"/>
              <a:defRPr sz="65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marL="2743200" marR="0" lvl="5" indent="-271462" algn="l" rtl="0">
              <a:lnSpc>
                <a:spcPct val="100000"/>
              </a:lnSpc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Font typeface="Noto Sans Symbols"/>
              <a:buChar char="❑"/>
              <a:defRPr sz="675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marL="3200400" marR="0" lvl="6" indent="-271462" algn="l" rtl="0">
              <a:lnSpc>
                <a:spcPct val="100000"/>
              </a:lnSpc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Font typeface="Noto Sans Symbols"/>
              <a:buChar char="❑"/>
              <a:defRPr sz="675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marL="3657600" marR="0" lvl="7" indent="-271462" algn="l" rtl="0">
              <a:lnSpc>
                <a:spcPct val="100000"/>
              </a:lnSpc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Font typeface="Noto Sans Symbols"/>
              <a:buChar char="❑"/>
              <a:defRPr sz="675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marL="4114800" marR="0" lvl="8" indent="-271462" algn="l" rtl="0">
              <a:lnSpc>
                <a:spcPct val="100000"/>
              </a:lnSpc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Font typeface="Noto Sans Symbols"/>
              <a:buChar char="❑"/>
              <a:defRPr sz="675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>
            <a:pPr marL="0" indent="0">
              <a:spcBef>
                <a:spcPts val="0"/>
              </a:spcBef>
            </a:pPr>
            <a:r>
              <a:rPr lang="ko-KR" altLang="en-US" dirty="0"/>
              <a:t>권용빈</a:t>
            </a:r>
          </a:p>
        </p:txBody>
      </p:sp>
      <p:sp>
        <p:nvSpPr>
          <p:cNvPr id="4" name="직사각형 3"/>
          <p:cNvSpPr/>
          <p:nvPr/>
        </p:nvSpPr>
        <p:spPr>
          <a:xfrm>
            <a:off x="107577" y="528918"/>
            <a:ext cx="7180729" cy="510988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err="1">
                <a:solidFill>
                  <a:schemeClr val="tx1"/>
                </a:solidFill>
              </a:rPr>
              <a:t>CodingEasy</a:t>
            </a:r>
            <a:r>
              <a:rPr lang="ko-KR" altLang="en-US" dirty="0">
                <a:solidFill>
                  <a:schemeClr val="tx1"/>
                </a:solidFill>
              </a:rPr>
              <a:t>에서 교육자</a:t>
            </a:r>
            <a:r>
              <a:rPr lang="en-US" altLang="ko-KR" dirty="0">
                <a:solidFill>
                  <a:schemeClr val="tx1"/>
                </a:solidFill>
              </a:rPr>
              <a:t>, </a:t>
            </a:r>
            <a:r>
              <a:rPr lang="ko-KR" altLang="en-US" dirty="0">
                <a:solidFill>
                  <a:schemeClr val="tx1"/>
                </a:solidFill>
              </a:rPr>
              <a:t>개발자를 채용합니다</a:t>
            </a:r>
            <a:r>
              <a:rPr lang="en-US" altLang="ko-KR" dirty="0">
                <a:solidFill>
                  <a:schemeClr val="tx1"/>
                </a:solidFill>
              </a:rPr>
              <a:t>.</a:t>
            </a:r>
            <a:endParaRPr lang="ko-KR" altLang="en-US" dirty="0">
              <a:solidFill>
                <a:schemeClr val="tx1"/>
              </a:solidFill>
            </a:endParaRPr>
          </a:p>
        </p:txBody>
      </p:sp>
      <p:cxnSp>
        <p:nvCxnSpPr>
          <p:cNvPr id="8" name="직선 연결선 7"/>
          <p:cNvCxnSpPr/>
          <p:nvPr/>
        </p:nvCxnSpPr>
        <p:spPr>
          <a:xfrm>
            <a:off x="6840071" y="627529"/>
            <a:ext cx="331694" cy="34065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/>
          <p:cNvCxnSpPr/>
          <p:nvPr/>
        </p:nvCxnSpPr>
        <p:spPr>
          <a:xfrm flipH="1">
            <a:off x="6840071" y="627529"/>
            <a:ext cx="331694" cy="34065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직사각형 14"/>
          <p:cNvSpPr/>
          <p:nvPr/>
        </p:nvSpPr>
        <p:spPr>
          <a:xfrm>
            <a:off x="107577" y="1039906"/>
            <a:ext cx="905434" cy="385481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>
                <a:solidFill>
                  <a:schemeClr val="tx1"/>
                </a:solidFill>
              </a:rPr>
              <a:t>CI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975289" y="1078756"/>
            <a:ext cx="62228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Login</a:t>
            </a:r>
            <a:endParaRPr lang="ko-KR" alt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6597575" y="1087721"/>
            <a:ext cx="77296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English</a:t>
            </a:r>
            <a:endParaRPr lang="ko-KR" altLang="en-US" dirty="0"/>
          </a:p>
        </p:txBody>
      </p:sp>
      <p:sp>
        <p:nvSpPr>
          <p:cNvPr id="19" name="직사각형 18"/>
          <p:cNvSpPr/>
          <p:nvPr/>
        </p:nvSpPr>
        <p:spPr>
          <a:xfrm>
            <a:off x="107577" y="1425387"/>
            <a:ext cx="7180729" cy="137160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>
                <a:solidFill>
                  <a:schemeClr val="tx1"/>
                </a:solidFill>
              </a:rPr>
              <a:t>쉽게 할 수 있는 코딩</a:t>
            </a:r>
            <a:endParaRPr lang="en-US" altLang="ko-KR" dirty="0">
              <a:solidFill>
                <a:schemeClr val="tx1"/>
              </a:solidFill>
            </a:endParaRPr>
          </a:p>
          <a:p>
            <a:pPr algn="ctr"/>
            <a:r>
              <a:rPr lang="en-US" altLang="ko-KR" dirty="0" err="1">
                <a:solidFill>
                  <a:schemeClr val="tx1"/>
                </a:solidFill>
              </a:rPr>
              <a:t>CodingEasy</a:t>
            </a:r>
            <a:r>
              <a:rPr lang="ko-KR" altLang="en-US" dirty="0">
                <a:solidFill>
                  <a:schemeClr val="tx1"/>
                </a:solidFill>
              </a:rPr>
              <a:t>는 누구에게나 기회를 제공합니다</a:t>
            </a:r>
            <a:r>
              <a:rPr lang="en-US" altLang="ko-KR" dirty="0">
                <a:solidFill>
                  <a:schemeClr val="tx1"/>
                </a:solidFill>
              </a:rPr>
              <a:t>.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1" name="직사각형 20"/>
          <p:cNvSpPr/>
          <p:nvPr/>
        </p:nvSpPr>
        <p:spPr>
          <a:xfrm>
            <a:off x="1398495" y="2895602"/>
            <a:ext cx="4887938" cy="121023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dirty="0" err="1">
                <a:solidFill>
                  <a:schemeClr val="tx1"/>
                </a:solidFill>
              </a:rPr>
              <a:t>Nocode</a:t>
            </a:r>
            <a:r>
              <a:rPr lang="en-US" altLang="ko-KR" dirty="0">
                <a:solidFill>
                  <a:schemeClr val="tx1"/>
                </a:solidFill>
              </a:rPr>
              <a:t> Education</a:t>
            </a:r>
          </a:p>
          <a:p>
            <a:r>
              <a:rPr lang="ko-KR" altLang="en-US" sz="1000" dirty="0">
                <a:solidFill>
                  <a:schemeClr val="tx1"/>
                </a:solidFill>
              </a:rPr>
              <a:t>코딩에 대한 사전이해가 없는 일반인들도 쉽고 재미있게 코딩을 할 수 있습니다</a:t>
            </a:r>
            <a:r>
              <a:rPr lang="en-US" altLang="ko-KR" sz="1000" dirty="0">
                <a:solidFill>
                  <a:schemeClr val="tx1"/>
                </a:solidFill>
              </a:rPr>
              <a:t>.</a:t>
            </a:r>
            <a:br>
              <a:rPr lang="en-US" altLang="ko-KR" sz="1000" dirty="0">
                <a:solidFill>
                  <a:schemeClr val="tx1"/>
                </a:solidFill>
              </a:rPr>
            </a:br>
            <a:r>
              <a:rPr lang="ko-KR" altLang="en-US" sz="1000" dirty="0">
                <a:solidFill>
                  <a:schemeClr val="tx1"/>
                </a:solidFill>
              </a:rPr>
              <a:t>코딩이 </a:t>
            </a:r>
            <a:r>
              <a:rPr lang="ko-KR" altLang="en-US" sz="1000" dirty="0" err="1">
                <a:solidFill>
                  <a:schemeClr val="tx1"/>
                </a:solidFill>
              </a:rPr>
              <a:t>필요없는</a:t>
            </a:r>
            <a:r>
              <a:rPr lang="ko-KR" altLang="en-US" sz="1000" dirty="0">
                <a:solidFill>
                  <a:schemeClr val="tx1"/>
                </a:solidFill>
              </a:rPr>
              <a:t> </a:t>
            </a:r>
            <a:r>
              <a:rPr lang="en-US" altLang="ko-KR" sz="1000" dirty="0" err="1">
                <a:solidFill>
                  <a:schemeClr val="tx1"/>
                </a:solidFill>
              </a:rPr>
              <a:t>Drag&amp;Drop</a:t>
            </a:r>
            <a:r>
              <a:rPr lang="en-US" altLang="ko-KR" sz="1000" dirty="0">
                <a:solidFill>
                  <a:schemeClr val="tx1"/>
                </a:solidFill>
              </a:rPr>
              <a:t> </a:t>
            </a:r>
            <a:r>
              <a:rPr lang="ko-KR" altLang="en-US" sz="1000" dirty="0">
                <a:solidFill>
                  <a:schemeClr val="tx1"/>
                </a:solidFill>
              </a:rPr>
              <a:t>조작을 통해 복잡한 모델도 손쉽게 구현할 수 있습니다</a:t>
            </a:r>
            <a:r>
              <a:rPr lang="en-US" altLang="ko-KR" sz="100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17" name="직사각형 16"/>
          <p:cNvSpPr/>
          <p:nvPr/>
        </p:nvSpPr>
        <p:spPr>
          <a:xfrm>
            <a:off x="-1900517" y="1721225"/>
            <a:ext cx="1183342" cy="412376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3" name="직사각형 22"/>
          <p:cNvSpPr/>
          <p:nvPr/>
        </p:nvSpPr>
        <p:spPr>
          <a:xfrm>
            <a:off x="4975412" y="3792076"/>
            <a:ext cx="1183342" cy="251011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>
                <a:solidFill>
                  <a:schemeClr val="tx1"/>
                </a:solidFill>
              </a:rPr>
              <a:t>바로가기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4" name="직사각형 23"/>
          <p:cNvSpPr/>
          <p:nvPr/>
        </p:nvSpPr>
        <p:spPr>
          <a:xfrm>
            <a:off x="107577" y="4231343"/>
            <a:ext cx="7180729" cy="1255057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>
                <a:solidFill>
                  <a:schemeClr val="tx1"/>
                </a:solidFill>
              </a:rPr>
              <a:t>코딩이지</a:t>
            </a:r>
            <a:r>
              <a:rPr lang="en-US" altLang="ko-KR" dirty="0">
                <a:solidFill>
                  <a:schemeClr val="tx1"/>
                </a:solidFill>
              </a:rPr>
              <a:t>, </a:t>
            </a:r>
            <a:r>
              <a:rPr lang="ko-KR" altLang="en-US" dirty="0">
                <a:solidFill>
                  <a:schemeClr val="tx1"/>
                </a:solidFill>
              </a:rPr>
              <a:t>코딩 없이 배우는 프로그래밍 입문 과정 출시</a:t>
            </a:r>
            <a:endParaRPr lang="en-US" altLang="ko-KR" dirty="0">
              <a:solidFill>
                <a:schemeClr val="tx1"/>
              </a:solidFill>
            </a:endParaRPr>
          </a:p>
          <a:p>
            <a:pPr algn="ctr"/>
            <a:r>
              <a:rPr lang="ko-KR" altLang="en-US" dirty="0">
                <a:solidFill>
                  <a:schemeClr val="tx1"/>
                </a:solidFill>
              </a:rPr>
              <a:t>코딩이지는 온라인</a:t>
            </a:r>
            <a:r>
              <a:rPr lang="en-US" altLang="ko-KR" dirty="0">
                <a:solidFill>
                  <a:schemeClr val="tx1"/>
                </a:solidFill>
              </a:rPr>
              <a:t>,</a:t>
            </a:r>
            <a:r>
              <a:rPr lang="ko-KR" altLang="en-US" dirty="0">
                <a:solidFill>
                  <a:schemeClr val="tx1"/>
                </a:solidFill>
              </a:rPr>
              <a:t>오프라인 교육을 통해 </a:t>
            </a:r>
            <a:r>
              <a:rPr lang="ko-KR" altLang="en-US" dirty="0" err="1">
                <a:solidFill>
                  <a:schemeClr val="tx1"/>
                </a:solidFill>
              </a:rPr>
              <a:t>비전공</a:t>
            </a:r>
            <a:r>
              <a:rPr lang="ko-KR" altLang="en-US" dirty="0">
                <a:solidFill>
                  <a:schemeClr val="tx1"/>
                </a:solidFill>
              </a:rPr>
              <a:t> 일반인 대상 교육상품을 출시하였다</a:t>
            </a:r>
            <a:r>
              <a:rPr lang="en-US" altLang="ko-KR" dirty="0">
                <a:solidFill>
                  <a:schemeClr val="tx1"/>
                </a:solidFill>
              </a:rPr>
              <a:t>.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6" name="직사각형 25"/>
          <p:cNvSpPr/>
          <p:nvPr/>
        </p:nvSpPr>
        <p:spPr>
          <a:xfrm>
            <a:off x="107576" y="5611905"/>
            <a:ext cx="7180729" cy="137160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ko-KR" dirty="0">
              <a:solidFill>
                <a:schemeClr val="tx1"/>
              </a:solidFill>
            </a:endParaRPr>
          </a:p>
          <a:p>
            <a:pPr algn="ctr"/>
            <a:r>
              <a:rPr lang="ko-KR" altLang="en-US" dirty="0">
                <a:solidFill>
                  <a:schemeClr val="tx1"/>
                </a:solidFill>
              </a:rPr>
              <a:t>코딩이지와</a:t>
            </a:r>
            <a:r>
              <a:rPr lang="en-US" altLang="ko-KR" dirty="0">
                <a:solidFill>
                  <a:schemeClr val="tx1"/>
                </a:solidFill>
              </a:rPr>
              <a:t> </a:t>
            </a:r>
            <a:r>
              <a:rPr lang="ko-KR" altLang="en-US" dirty="0">
                <a:solidFill>
                  <a:schemeClr val="tx1"/>
                </a:solidFill>
              </a:rPr>
              <a:t>함께할 유능한 인재를 모십니다</a:t>
            </a:r>
            <a:r>
              <a:rPr lang="en-US" altLang="ko-KR" dirty="0">
                <a:solidFill>
                  <a:schemeClr val="tx1"/>
                </a:solidFill>
              </a:rPr>
              <a:t>.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8" name="직사각형 27"/>
          <p:cNvSpPr/>
          <p:nvPr/>
        </p:nvSpPr>
        <p:spPr>
          <a:xfrm>
            <a:off x="3106269" y="6642846"/>
            <a:ext cx="1183342" cy="251011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>
                <a:solidFill>
                  <a:schemeClr val="tx1"/>
                </a:solidFill>
              </a:rPr>
              <a:t>바로가기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8" name="갈매기형 수장 17"/>
          <p:cNvSpPr/>
          <p:nvPr/>
        </p:nvSpPr>
        <p:spPr>
          <a:xfrm>
            <a:off x="7171767" y="4670613"/>
            <a:ext cx="45719" cy="385482"/>
          </a:xfrm>
          <a:prstGeom prst="chevr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9" name="갈매기형 수장 28"/>
          <p:cNvSpPr/>
          <p:nvPr/>
        </p:nvSpPr>
        <p:spPr>
          <a:xfrm rot="10800000">
            <a:off x="197226" y="4670613"/>
            <a:ext cx="45719" cy="385482"/>
          </a:xfrm>
          <a:prstGeom prst="chevr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30" name="직사각형 29"/>
          <p:cNvSpPr/>
          <p:nvPr/>
        </p:nvSpPr>
        <p:spPr>
          <a:xfrm>
            <a:off x="493061" y="7185214"/>
            <a:ext cx="905434" cy="385481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>
                <a:solidFill>
                  <a:schemeClr val="tx1"/>
                </a:solidFill>
              </a:rPr>
              <a:t>CI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31" name="직사각형 30"/>
          <p:cNvSpPr/>
          <p:nvPr/>
        </p:nvSpPr>
        <p:spPr>
          <a:xfrm>
            <a:off x="2105961" y="7185213"/>
            <a:ext cx="905434" cy="385481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>
                <a:solidFill>
                  <a:schemeClr val="tx1"/>
                </a:solidFill>
              </a:rPr>
              <a:t>CI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32" name="직사각형 31"/>
          <p:cNvSpPr/>
          <p:nvPr/>
        </p:nvSpPr>
        <p:spPr>
          <a:xfrm>
            <a:off x="4316506" y="7185212"/>
            <a:ext cx="905434" cy="385481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>
                <a:solidFill>
                  <a:schemeClr val="tx1"/>
                </a:solidFill>
              </a:rPr>
              <a:t>CI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33" name="직사각형 32"/>
          <p:cNvSpPr/>
          <p:nvPr/>
        </p:nvSpPr>
        <p:spPr>
          <a:xfrm>
            <a:off x="5833716" y="7169523"/>
            <a:ext cx="905434" cy="385481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>
                <a:solidFill>
                  <a:schemeClr val="tx1"/>
                </a:solidFill>
              </a:rPr>
              <a:t>CI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34" name="직사각형 33"/>
          <p:cNvSpPr/>
          <p:nvPr/>
        </p:nvSpPr>
        <p:spPr>
          <a:xfrm>
            <a:off x="139252" y="7669305"/>
            <a:ext cx="7180729" cy="137160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>
                <a:solidFill>
                  <a:schemeClr val="tx1"/>
                </a:solidFill>
              </a:rPr>
              <a:t>footer</a:t>
            </a:r>
          </a:p>
        </p:txBody>
      </p:sp>
      <p:sp>
        <p:nvSpPr>
          <p:cNvPr id="35" name="타원 34">
            <a:extLst>
              <a:ext uri="{FF2B5EF4-FFF2-40B4-BE49-F238E27FC236}">
                <a16:creationId xmlns:a16="http://schemas.microsoft.com/office/drawing/2014/main" id="{30816AC6-DF2C-3B86-AEC9-F1E9355D7185}"/>
              </a:ext>
            </a:extLst>
          </p:cNvPr>
          <p:cNvSpPr/>
          <p:nvPr/>
        </p:nvSpPr>
        <p:spPr bwMode="auto">
          <a:xfrm>
            <a:off x="6106413" y="3500719"/>
            <a:ext cx="180020" cy="180020"/>
          </a:xfrm>
          <a:prstGeom prst="ellipse">
            <a:avLst/>
          </a:prstGeom>
          <a:solidFill>
            <a:srgbClr val="FF0000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 anchorCtr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kumimoji="1" lang="en-US" altLang="ko-KR" sz="900" b="1" kern="1200" dirty="0">
                <a:solidFill>
                  <a:prstClr val="white"/>
                </a:solidFill>
              </a:rPr>
              <a:t>1</a:t>
            </a:r>
            <a:endParaRPr kumimoji="1" lang="ko-KR" altLang="en-US" sz="900" b="1" kern="1200" dirty="0">
              <a:solidFill>
                <a:prstClr val="white"/>
              </a:solidFill>
            </a:endParaRPr>
          </a:p>
        </p:txBody>
      </p:sp>
      <p:sp>
        <p:nvSpPr>
          <p:cNvPr id="36" name="타원 35">
            <a:extLst>
              <a:ext uri="{FF2B5EF4-FFF2-40B4-BE49-F238E27FC236}">
                <a16:creationId xmlns:a16="http://schemas.microsoft.com/office/drawing/2014/main" id="{30816AC6-DF2C-3B86-AEC9-F1E9355D7185}"/>
              </a:ext>
            </a:extLst>
          </p:cNvPr>
          <p:cNvSpPr/>
          <p:nvPr/>
        </p:nvSpPr>
        <p:spPr bwMode="auto">
          <a:xfrm>
            <a:off x="4199601" y="6552836"/>
            <a:ext cx="180020" cy="180020"/>
          </a:xfrm>
          <a:prstGeom prst="ellipse">
            <a:avLst/>
          </a:prstGeom>
          <a:solidFill>
            <a:srgbClr val="FF0000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 anchorCtr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kumimoji="1" lang="en-US" altLang="ko-KR" sz="900" b="1" kern="1200" dirty="0">
                <a:solidFill>
                  <a:prstClr val="white"/>
                </a:solidFill>
              </a:rPr>
              <a:t>2</a:t>
            </a:r>
            <a:endParaRPr kumimoji="1" lang="ko-KR" altLang="en-US" sz="900" b="1" kern="1200" dirty="0">
              <a:solidFill>
                <a:prstClr val="white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822673" y="1087531"/>
            <a:ext cx="438293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Home Education Team Career Community Contact   </a:t>
            </a:r>
          </a:p>
        </p:txBody>
      </p:sp>
    </p:spTree>
    <p:extLst>
      <p:ext uri="{BB962C8B-B14F-4D97-AF65-F5344CB8AC3E}">
        <p14:creationId xmlns:p14="http://schemas.microsoft.com/office/powerpoint/2010/main" val="670224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897BD4D-46B0-A907-CBB3-2FBBF04AEB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5B398850-0C73-46B8-8BC6-FC41EE45D2F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7BFF9EEA-8A64-1FB0-0069-213F925B99B9}"/>
              </a:ext>
            </a:extLst>
          </p:cNvPr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텍스트 개체 틀 6">
            <a:extLst>
              <a:ext uri="{FF2B5EF4-FFF2-40B4-BE49-F238E27FC236}">
                <a16:creationId xmlns:a16="http://schemas.microsoft.com/office/drawing/2014/main" id="{793D851D-109E-0682-95C2-FB5B864A57B1}"/>
              </a:ext>
            </a:extLst>
          </p:cNvPr>
          <p:cNvSpPr>
            <a:spLocks noGrp="1"/>
          </p:cNvSpPr>
          <p:nvPr>
            <p:ph type="body" idx="5"/>
          </p:nvPr>
        </p:nvSpPr>
        <p:spPr/>
        <p:txBody>
          <a:bodyPr/>
          <a:lstStyle/>
          <a:p>
            <a:endParaRPr lang="ko-KR" altLang="en-US"/>
          </a:p>
        </p:txBody>
      </p:sp>
      <p:graphicFrame>
        <p:nvGraphicFramePr>
          <p:cNvPr id="25" name="Google Shape;366;p7">
            <a:extLst>
              <a:ext uri="{FF2B5EF4-FFF2-40B4-BE49-F238E27FC236}">
                <a16:creationId xmlns:a16="http://schemas.microsoft.com/office/drawing/2014/main" id="{A78B2084-81BF-94B2-9153-F8681BE4F03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73039386"/>
              </p:ext>
            </p:extLst>
          </p:nvPr>
        </p:nvGraphicFramePr>
        <p:xfrm>
          <a:off x="7356764" y="515850"/>
          <a:ext cx="2445830" cy="2951772"/>
        </p:xfrm>
        <a:graphic>
          <a:graphicData uri="http://schemas.openxmlformats.org/drawingml/2006/table">
            <a:tbl>
              <a:tblPr>
                <a:noFill/>
                <a:tableStyleId>{C02A875A-3B99-4361-A5AB-35BD0B03AAE0}</a:tableStyleId>
              </a:tblPr>
              <a:tblGrid>
                <a:gridCol w="2614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84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7500"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700"/>
                        <a:buFont typeface="Malgun Gothic"/>
                        <a:buNone/>
                      </a:pPr>
                      <a:r>
                        <a:rPr lang="ko-KR" sz="800" b="0" i="0" u="none" strike="noStrike" cap="none" dirty="0" err="1">
                          <a:solidFill>
                            <a:schemeClr val="lt1"/>
                          </a:solidFill>
                          <a:latin typeface="Malgun Gothic"/>
                          <a:ea typeface="Malgun Gothic"/>
                          <a:cs typeface="Malgun Gothic"/>
                          <a:sym typeface="Malgun Gothic"/>
                        </a:rPr>
                        <a:t>Description</a:t>
                      </a:r>
                      <a:endParaRPr sz="800" dirty="0"/>
                    </a:p>
                  </a:txBody>
                  <a:tcPr marL="72000" marR="19500" marT="18000" marB="18000" anchor="ctr">
                    <a:lnL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3F3F3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altLang="en-US" sz="800" u="none" strike="noStrike" cap="none" dirty="0"/>
                        <a:t>면 </a:t>
                      </a:r>
                      <a:r>
                        <a:rPr lang="ko-KR" sz="800" b="1" u="none" strike="noStrike" cap="none" dirty="0">
                          <a:latin typeface="Malgun Gothic"/>
                          <a:ea typeface="Malgun Gothic"/>
                          <a:cs typeface="Malgun Gothic"/>
                          <a:sym typeface="Malgun Gothic"/>
                        </a:rPr>
                        <a:t>1</a:t>
                      </a:r>
                      <a:endParaRPr sz="800" b="1" u="none" strike="noStrike" cap="none" dirty="0"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39025" marR="39025" marT="45675" marB="45675">
                    <a:lnL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u="none" strike="noStrike" cap="none" dirty="0"/>
                    </a:p>
                  </a:txBody>
                  <a:tcPr marL="36000" marR="36000" marT="46800" marB="46800">
                    <a:lnL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  <a:tabLst/>
                        <a:defRPr/>
                      </a:pPr>
                      <a:endParaRPr lang="ko-KR" altLang="en-US" sz="800" u="none" strike="noStrike" cap="none" dirty="0"/>
                    </a:p>
                  </a:txBody>
                  <a:tcPr marL="36000" marR="36000" marT="46800" marB="46800">
                    <a:lnL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u="none" strike="noStrike" cap="none" dirty="0">
                          <a:latin typeface="Malgun Gothic"/>
                          <a:ea typeface="Malgun Gothic"/>
                          <a:cs typeface="Malgun Gothic"/>
                          <a:sym typeface="Malgun Gothic"/>
                        </a:rPr>
                        <a:t>2</a:t>
                      </a:r>
                      <a:endParaRPr sz="800" b="1" u="none" strike="noStrike" cap="none" dirty="0"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39025" marR="39025" marT="45675" marB="45675">
                    <a:lnL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u="none" strike="noStrike" cap="none" dirty="0"/>
                    </a:p>
                  </a:txBody>
                  <a:tcPr marL="36000" marR="36000" marT="46800" marB="46800">
                    <a:lnL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775712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b="1" u="none" strike="noStrike" cap="none" dirty="0"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39025" marR="39025" marT="45675" marB="45675">
                    <a:lnL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  <a:tabLst/>
                        <a:defRPr/>
                      </a:pPr>
                      <a:endParaRPr lang="en-US" altLang="ko-KR" sz="800" u="none" strike="noStrike" cap="none" dirty="0"/>
                    </a:p>
                  </a:txBody>
                  <a:tcPr marL="36000" marR="36000" marT="46800" marB="46800">
                    <a:lnL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3764189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b="1" u="none" strike="noStrike" cap="none" dirty="0"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39025" marR="39025" marT="45675" marB="45675">
                    <a:lnL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  <a:tabLst/>
                        <a:defRPr/>
                      </a:pPr>
                      <a:endParaRPr lang="en-US" altLang="ko-KR" sz="800" u="none" strike="noStrike" cap="none" dirty="0"/>
                    </a:p>
                  </a:txBody>
                  <a:tcPr marL="36000" marR="36000" marT="46800" marB="46800">
                    <a:lnL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3625360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u="none" strike="noStrike" cap="none" dirty="0">
                          <a:latin typeface="Malgun Gothic"/>
                          <a:ea typeface="Malgun Gothic"/>
                          <a:cs typeface="Malgun Gothic"/>
                          <a:sym typeface="Malgun Gothic"/>
                        </a:rPr>
                        <a:t>3</a:t>
                      </a:r>
                      <a:endParaRPr sz="800" b="1" u="none" strike="noStrike" cap="none" dirty="0"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39025" marR="39025" marT="45675" marB="45675">
                    <a:lnL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u="none" strike="noStrike" cap="none" dirty="0"/>
                    </a:p>
                  </a:txBody>
                  <a:tcPr marL="36000" marR="36000" marT="46800" marB="46800">
                    <a:lnL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674514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700" b="1" u="none" strike="noStrike" cap="none" dirty="0"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39025" marR="39025" marT="45675" marB="45675">
                    <a:lnL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u="none" strike="noStrike" cap="none" dirty="0"/>
                    </a:p>
                  </a:txBody>
                  <a:tcPr marL="36000" marR="36000" marT="46800" marB="46800">
                    <a:lnL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7557251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u="none" strike="noStrike" cap="none" dirty="0">
                          <a:latin typeface="Malgun Gothic"/>
                          <a:ea typeface="Malgun Gothic"/>
                          <a:cs typeface="Malgun Gothic"/>
                          <a:sym typeface="Malgun Gothic"/>
                        </a:rPr>
                        <a:t>4</a:t>
                      </a:r>
                      <a:endParaRPr sz="800" b="1" u="none" strike="noStrike" cap="none" dirty="0"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39025" marR="39025" marT="45675" marB="45675">
                    <a:lnL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u="none" strike="noStrike" cap="none" dirty="0"/>
                    </a:p>
                  </a:txBody>
                  <a:tcPr marL="36000" marR="36000" marT="46800" marB="46800">
                    <a:lnL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702560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700" b="1" u="none" strike="noStrike" cap="none" dirty="0"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39025" marR="39025" marT="45675" marB="45675">
                    <a:lnL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u="none" strike="noStrike" cap="none" dirty="0"/>
                    </a:p>
                  </a:txBody>
                  <a:tcPr marL="36000" marR="36000" marT="46800" marB="46800">
                    <a:lnL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6868674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u="none" strike="noStrike" cap="none" dirty="0">
                          <a:latin typeface="Malgun Gothic"/>
                          <a:ea typeface="Malgun Gothic"/>
                          <a:cs typeface="Malgun Gothic"/>
                          <a:sym typeface="Malgun Gothic"/>
                        </a:rPr>
                        <a:t>5</a:t>
                      </a:r>
                      <a:endParaRPr sz="800" b="1" u="none" strike="noStrike" cap="none" dirty="0"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39025" marR="39025" marT="45675" marB="45675">
                    <a:lnL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u="none" strike="noStrike" cap="none" dirty="0"/>
                    </a:p>
                  </a:txBody>
                  <a:tcPr marL="36000" marR="36000" marT="46800" marB="46800">
                    <a:lnL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499663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b="1" u="none" strike="noStrike" cap="none" dirty="0"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39025" marR="39025" marT="45675" marB="45675">
                    <a:lnL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u="none" strike="noStrike" cap="none" dirty="0"/>
                    </a:p>
                  </a:txBody>
                  <a:tcPr marL="36000" marR="36000" marT="46800" marB="46800">
                    <a:lnL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1164809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700"/>
                        <a:buFont typeface="Malgun Gothic"/>
                        <a:buNone/>
                      </a:pPr>
                      <a:r>
                        <a:rPr lang="ko-KR" sz="800" b="0" i="0" u="none" strike="noStrike" cap="none" dirty="0">
                          <a:solidFill>
                            <a:schemeClr val="lt1"/>
                          </a:solidFill>
                          <a:latin typeface="Malgun Gothic"/>
                          <a:ea typeface="Malgun Gothic"/>
                          <a:cs typeface="Malgun Gothic"/>
                          <a:sym typeface="Malgun Gothic"/>
                        </a:rPr>
                        <a:t>ISSUE 및 확인요청사항</a:t>
                      </a:r>
                      <a:endParaRPr sz="800" dirty="0"/>
                    </a:p>
                  </a:txBody>
                  <a:tcPr marL="72000" marR="19500" marT="36000" marB="36000" anchor="ctr">
                    <a:lnL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1E3E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pPr marL="171450" marR="0" lvl="0" indent="-127000" algn="l" rtl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Arial"/>
                        <a:buNone/>
                      </a:pPr>
                      <a:r>
                        <a:rPr lang="en-US" sz="800" b="0" i="0" u="none" strike="noStrike" cap="none" dirty="0">
                          <a:solidFill>
                            <a:srgbClr val="FF0000"/>
                          </a:solidFill>
                          <a:latin typeface="Malgun Gothic"/>
                          <a:ea typeface="Malgun Gothic"/>
                          <a:cs typeface="Malgun Gothic"/>
                          <a:sym typeface="Malgun Gothic"/>
                        </a:rPr>
                        <a:t>Team</a:t>
                      </a:r>
                      <a:r>
                        <a:rPr lang="ko-KR" altLang="en-US" sz="800" b="0" i="0" u="none" strike="noStrike" cap="none" dirty="0">
                          <a:solidFill>
                            <a:srgbClr val="FF0000"/>
                          </a:solidFill>
                          <a:latin typeface="Malgun Gothic"/>
                          <a:ea typeface="Malgun Gothic"/>
                          <a:cs typeface="Malgun Gothic"/>
                          <a:sym typeface="Malgun Gothic"/>
                        </a:rPr>
                        <a:t>화면</a:t>
                      </a:r>
                      <a:endParaRPr sz="800" b="0" i="0" u="none" strike="noStrike" cap="none" dirty="0">
                        <a:solidFill>
                          <a:srgbClr val="FF0000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72000" marR="19500" marT="43200" marB="43200">
                    <a:lnL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7" name="텍스트 개체 틀 26">
            <a:extLst>
              <a:ext uri="{FF2B5EF4-FFF2-40B4-BE49-F238E27FC236}">
                <a16:creationId xmlns:a16="http://schemas.microsoft.com/office/drawing/2014/main" id="{2AA7507F-C3E8-4E66-F945-559EF86AE2BF}"/>
              </a:ext>
            </a:extLst>
          </p:cNvPr>
          <p:cNvSpPr>
            <a:spLocks noGrp="1"/>
          </p:cNvSpPr>
          <p:nvPr>
            <p:ph type="body" idx="4"/>
          </p:nvPr>
        </p:nvSpPr>
        <p:spPr>
          <a:xfrm>
            <a:off x="8689166" y="109805"/>
            <a:ext cx="959049" cy="271047"/>
          </a:xfrm>
        </p:spPr>
        <p:txBody>
          <a:bodyPr anchor="ctr"/>
          <a:lstStyle/>
          <a:p>
            <a:pPr algn="l"/>
            <a:endParaRPr lang="ko-KR" altLang="en-US" dirty="0"/>
          </a:p>
        </p:txBody>
      </p:sp>
      <p:sp>
        <p:nvSpPr>
          <p:cNvPr id="20" name="Google Shape;367;p7">
            <a:extLst>
              <a:ext uri="{FF2B5EF4-FFF2-40B4-BE49-F238E27FC236}">
                <a16:creationId xmlns:a16="http://schemas.microsoft.com/office/drawing/2014/main" id="{F9E43BDF-1E73-D857-E6F8-414D729F5320}"/>
              </a:ext>
            </a:extLst>
          </p:cNvPr>
          <p:cNvSpPr txBox="1">
            <a:spLocks/>
          </p:cNvSpPr>
          <p:nvPr/>
        </p:nvSpPr>
        <p:spPr>
          <a:xfrm>
            <a:off x="7657094" y="58982"/>
            <a:ext cx="762835" cy="385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ctr" rtl="0">
              <a:lnSpc>
                <a:spcPct val="110000"/>
              </a:lnSpc>
              <a:spcBef>
                <a:spcPts val="70"/>
              </a:spcBef>
              <a:spcAft>
                <a:spcPts val="0"/>
              </a:spcAft>
              <a:buClr>
                <a:schemeClr val="dk1"/>
              </a:buClr>
              <a:buSzPts val="700"/>
              <a:buFont typeface="Noto Sans Symbols"/>
              <a:buNone/>
              <a:defRPr sz="7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marL="914400" marR="0" lvl="1" indent="-285369" algn="l" rtl="0">
              <a:lnSpc>
                <a:spcPct val="110000"/>
              </a:lnSpc>
              <a:spcBef>
                <a:spcPts val="89"/>
              </a:spcBef>
              <a:spcAft>
                <a:spcPts val="0"/>
              </a:spcAft>
              <a:buClr>
                <a:schemeClr val="dk1"/>
              </a:buClr>
              <a:buSzPts val="894"/>
              <a:buFont typeface="Noto Sans Symbols"/>
              <a:buChar char="▪"/>
              <a:defRPr sz="893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285369" algn="l" rtl="0">
              <a:lnSpc>
                <a:spcPct val="110000"/>
              </a:lnSpc>
              <a:spcBef>
                <a:spcPts val="89"/>
              </a:spcBef>
              <a:spcAft>
                <a:spcPts val="0"/>
              </a:spcAft>
              <a:buClr>
                <a:schemeClr val="dk1"/>
              </a:buClr>
              <a:buSzPts val="894"/>
              <a:buFont typeface="Open Sans"/>
              <a:buChar char="–"/>
              <a:defRPr sz="893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285369" algn="l" rtl="0">
              <a:lnSpc>
                <a:spcPct val="110000"/>
              </a:lnSpc>
              <a:spcBef>
                <a:spcPts val="89"/>
              </a:spcBef>
              <a:spcAft>
                <a:spcPts val="0"/>
              </a:spcAft>
              <a:buClr>
                <a:schemeClr val="dk1"/>
              </a:buClr>
              <a:buSzPts val="894"/>
              <a:buFont typeface="Noto Sans Symbols"/>
              <a:buChar char="✔"/>
              <a:defRPr sz="893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marL="2286000" marR="0" lvl="4" indent="-269875" algn="l" rtl="0">
              <a:lnSpc>
                <a:spcPct val="100000"/>
              </a:lnSpc>
              <a:spcBef>
                <a:spcPts val="130"/>
              </a:spcBef>
              <a:spcAft>
                <a:spcPts val="0"/>
              </a:spcAft>
              <a:buClr>
                <a:schemeClr val="dk1"/>
              </a:buClr>
              <a:buSzPts val="650"/>
              <a:buFont typeface="Noto Sans Symbols"/>
              <a:buChar char="❑"/>
              <a:defRPr sz="65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marL="2743200" marR="0" lvl="5" indent="-271462" algn="l" rtl="0">
              <a:lnSpc>
                <a:spcPct val="100000"/>
              </a:lnSpc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Font typeface="Noto Sans Symbols"/>
              <a:buChar char="❑"/>
              <a:defRPr sz="675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marL="3200400" marR="0" lvl="6" indent="-271462" algn="l" rtl="0">
              <a:lnSpc>
                <a:spcPct val="100000"/>
              </a:lnSpc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Font typeface="Noto Sans Symbols"/>
              <a:buChar char="❑"/>
              <a:defRPr sz="675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marL="3657600" marR="0" lvl="7" indent="-271462" algn="l" rtl="0">
              <a:lnSpc>
                <a:spcPct val="100000"/>
              </a:lnSpc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Font typeface="Noto Sans Symbols"/>
              <a:buChar char="❑"/>
              <a:defRPr sz="675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marL="4114800" marR="0" lvl="8" indent="-271462" algn="l" rtl="0">
              <a:lnSpc>
                <a:spcPct val="100000"/>
              </a:lnSpc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Font typeface="Noto Sans Symbols"/>
              <a:buChar char="❑"/>
              <a:defRPr sz="675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>
            <a:pPr marL="0" indent="0">
              <a:spcBef>
                <a:spcPts val="0"/>
              </a:spcBef>
            </a:pPr>
            <a:r>
              <a:rPr lang="ko-KR" altLang="en-US" dirty="0"/>
              <a:t>권용빈</a:t>
            </a:r>
          </a:p>
        </p:txBody>
      </p:sp>
      <p:sp>
        <p:nvSpPr>
          <p:cNvPr id="9" name="직사각형 8"/>
          <p:cNvSpPr/>
          <p:nvPr/>
        </p:nvSpPr>
        <p:spPr>
          <a:xfrm>
            <a:off x="107577" y="528918"/>
            <a:ext cx="7180729" cy="510988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err="1">
                <a:solidFill>
                  <a:schemeClr val="tx1"/>
                </a:solidFill>
              </a:rPr>
              <a:t>CodingEasy</a:t>
            </a:r>
            <a:r>
              <a:rPr lang="ko-KR" altLang="en-US" dirty="0">
                <a:solidFill>
                  <a:schemeClr val="tx1"/>
                </a:solidFill>
              </a:rPr>
              <a:t>에서 교육자</a:t>
            </a:r>
            <a:r>
              <a:rPr lang="en-US" altLang="ko-KR" dirty="0">
                <a:solidFill>
                  <a:schemeClr val="tx1"/>
                </a:solidFill>
              </a:rPr>
              <a:t>, </a:t>
            </a:r>
            <a:r>
              <a:rPr lang="ko-KR" altLang="en-US" dirty="0">
                <a:solidFill>
                  <a:schemeClr val="tx1"/>
                </a:solidFill>
              </a:rPr>
              <a:t>개발자를 채용합니다</a:t>
            </a:r>
            <a:r>
              <a:rPr lang="en-US" altLang="ko-KR" dirty="0">
                <a:solidFill>
                  <a:schemeClr val="tx1"/>
                </a:solidFill>
              </a:rPr>
              <a:t>.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107577" y="1039906"/>
            <a:ext cx="905434" cy="385481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>
                <a:solidFill>
                  <a:schemeClr val="tx1"/>
                </a:solidFill>
              </a:rPr>
              <a:t>CI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975289" y="1078756"/>
            <a:ext cx="62228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Login</a:t>
            </a:r>
            <a:endParaRPr lang="ko-KR" alt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6597575" y="1087721"/>
            <a:ext cx="77296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English</a:t>
            </a:r>
            <a:endParaRPr lang="ko-KR" altLang="en-US" dirty="0"/>
          </a:p>
        </p:txBody>
      </p:sp>
      <p:sp>
        <p:nvSpPr>
          <p:cNvPr id="14" name="직사각형 13"/>
          <p:cNvSpPr/>
          <p:nvPr/>
        </p:nvSpPr>
        <p:spPr>
          <a:xfrm>
            <a:off x="107577" y="1425387"/>
            <a:ext cx="7180729" cy="137160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>
                <a:solidFill>
                  <a:schemeClr val="tx1"/>
                </a:solidFill>
              </a:rPr>
              <a:t>쉽게 할 수 있는 코딩</a:t>
            </a:r>
            <a:endParaRPr lang="en-US" altLang="ko-KR" dirty="0">
              <a:solidFill>
                <a:schemeClr val="tx1"/>
              </a:solidFill>
            </a:endParaRPr>
          </a:p>
          <a:p>
            <a:pPr algn="ctr"/>
            <a:r>
              <a:rPr lang="en-US" altLang="ko-KR" dirty="0" err="1">
                <a:solidFill>
                  <a:schemeClr val="tx1"/>
                </a:solidFill>
              </a:rPr>
              <a:t>CodingEasy</a:t>
            </a:r>
            <a:r>
              <a:rPr lang="ko-KR" altLang="en-US" dirty="0">
                <a:solidFill>
                  <a:schemeClr val="tx1"/>
                </a:solidFill>
              </a:rPr>
              <a:t>는 누구에게나 기회를 제공합니다</a:t>
            </a:r>
            <a:r>
              <a:rPr lang="en-US" altLang="ko-KR" dirty="0">
                <a:solidFill>
                  <a:schemeClr val="tx1"/>
                </a:solidFill>
              </a:rPr>
              <a:t>.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5" name="직사각형 14"/>
          <p:cNvSpPr/>
          <p:nvPr/>
        </p:nvSpPr>
        <p:spPr>
          <a:xfrm>
            <a:off x="560294" y="3181352"/>
            <a:ext cx="2030506" cy="121023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dirty="0" err="1">
                <a:solidFill>
                  <a:schemeClr val="tx1"/>
                </a:solidFill>
              </a:rPr>
              <a:t>Nocode</a:t>
            </a:r>
            <a:r>
              <a:rPr lang="en-US" altLang="ko-KR" dirty="0">
                <a:solidFill>
                  <a:schemeClr val="tx1"/>
                </a:solidFill>
              </a:rPr>
              <a:t> Education</a:t>
            </a:r>
          </a:p>
          <a:p>
            <a:r>
              <a:rPr lang="en-US" altLang="ko-KR" sz="100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16" name="직사각형 15"/>
          <p:cNvSpPr/>
          <p:nvPr/>
        </p:nvSpPr>
        <p:spPr>
          <a:xfrm>
            <a:off x="2743200" y="3181351"/>
            <a:ext cx="4545106" cy="121023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1000" dirty="0">
                <a:solidFill>
                  <a:schemeClr val="tx1"/>
                </a:solidFill>
              </a:rPr>
              <a:t>코딩에 대한 사전이해가 없는 일반인들도 쉽고 재미있게 코딩을 할 수 있습니다</a:t>
            </a:r>
            <a:r>
              <a:rPr lang="en-US" altLang="ko-KR" sz="1000" dirty="0">
                <a:solidFill>
                  <a:schemeClr val="tx1"/>
                </a:solidFill>
              </a:rPr>
              <a:t>.</a:t>
            </a:r>
            <a:br>
              <a:rPr lang="en-US" altLang="ko-KR" sz="1000" dirty="0">
                <a:solidFill>
                  <a:schemeClr val="tx1"/>
                </a:solidFill>
              </a:rPr>
            </a:br>
            <a:r>
              <a:rPr lang="ko-KR" altLang="en-US" sz="1000" dirty="0">
                <a:solidFill>
                  <a:schemeClr val="tx1"/>
                </a:solidFill>
              </a:rPr>
              <a:t>코딩이 </a:t>
            </a:r>
            <a:r>
              <a:rPr lang="ko-KR" altLang="en-US" sz="1000" dirty="0" err="1">
                <a:solidFill>
                  <a:schemeClr val="tx1"/>
                </a:solidFill>
              </a:rPr>
              <a:t>필요없는</a:t>
            </a:r>
            <a:r>
              <a:rPr lang="ko-KR" altLang="en-US" sz="1000" dirty="0">
                <a:solidFill>
                  <a:schemeClr val="tx1"/>
                </a:solidFill>
              </a:rPr>
              <a:t> </a:t>
            </a:r>
            <a:r>
              <a:rPr lang="en-US" altLang="ko-KR" sz="1000" dirty="0" err="1">
                <a:solidFill>
                  <a:schemeClr val="tx1"/>
                </a:solidFill>
              </a:rPr>
              <a:t>Drag&amp;Drop</a:t>
            </a:r>
            <a:r>
              <a:rPr lang="en-US" altLang="ko-KR" sz="1000" dirty="0">
                <a:solidFill>
                  <a:schemeClr val="tx1"/>
                </a:solidFill>
              </a:rPr>
              <a:t> </a:t>
            </a:r>
            <a:r>
              <a:rPr lang="ko-KR" altLang="en-US" sz="1000" dirty="0">
                <a:solidFill>
                  <a:schemeClr val="tx1"/>
                </a:solidFill>
              </a:rPr>
              <a:t>조작을 통해 복잡한 모델도 손쉽게 구현할 수 있습니다</a:t>
            </a:r>
            <a:endParaRPr lang="en-US" altLang="ko-KR" sz="1000" dirty="0">
              <a:solidFill>
                <a:schemeClr val="tx1"/>
              </a:solidFill>
            </a:endParaRPr>
          </a:p>
        </p:txBody>
      </p:sp>
      <p:sp>
        <p:nvSpPr>
          <p:cNvPr id="17" name="직사각형 16"/>
          <p:cNvSpPr/>
          <p:nvPr/>
        </p:nvSpPr>
        <p:spPr>
          <a:xfrm>
            <a:off x="560294" y="4543987"/>
            <a:ext cx="2030506" cy="121023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dirty="0" err="1">
                <a:solidFill>
                  <a:schemeClr val="tx1"/>
                </a:solidFill>
              </a:rPr>
              <a:t>Nocode</a:t>
            </a:r>
            <a:r>
              <a:rPr lang="en-US" altLang="ko-KR" dirty="0">
                <a:solidFill>
                  <a:schemeClr val="tx1"/>
                </a:solidFill>
              </a:rPr>
              <a:t> Education</a:t>
            </a:r>
          </a:p>
          <a:p>
            <a:r>
              <a:rPr lang="en-US" altLang="ko-KR" sz="100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18" name="직사각형 17"/>
          <p:cNvSpPr/>
          <p:nvPr/>
        </p:nvSpPr>
        <p:spPr>
          <a:xfrm>
            <a:off x="2743200" y="4543987"/>
            <a:ext cx="4545106" cy="121023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1000" dirty="0">
                <a:solidFill>
                  <a:schemeClr val="tx1"/>
                </a:solidFill>
              </a:rPr>
              <a:t>코딩에 대한 사전이해가 없는 일반인들도 쉽고 재미있게 코딩을 할 수 있습니다</a:t>
            </a:r>
            <a:r>
              <a:rPr lang="en-US" altLang="ko-KR" sz="1000" dirty="0">
                <a:solidFill>
                  <a:schemeClr val="tx1"/>
                </a:solidFill>
              </a:rPr>
              <a:t>.</a:t>
            </a:r>
            <a:br>
              <a:rPr lang="en-US" altLang="ko-KR" sz="1000" dirty="0">
                <a:solidFill>
                  <a:schemeClr val="tx1"/>
                </a:solidFill>
              </a:rPr>
            </a:br>
            <a:r>
              <a:rPr lang="ko-KR" altLang="en-US" sz="1000" dirty="0">
                <a:solidFill>
                  <a:schemeClr val="tx1"/>
                </a:solidFill>
              </a:rPr>
              <a:t>코딩이 </a:t>
            </a:r>
            <a:r>
              <a:rPr lang="ko-KR" altLang="en-US" sz="1000" dirty="0" err="1">
                <a:solidFill>
                  <a:schemeClr val="tx1"/>
                </a:solidFill>
              </a:rPr>
              <a:t>필요없는</a:t>
            </a:r>
            <a:r>
              <a:rPr lang="ko-KR" altLang="en-US" sz="1000" dirty="0">
                <a:solidFill>
                  <a:schemeClr val="tx1"/>
                </a:solidFill>
              </a:rPr>
              <a:t> </a:t>
            </a:r>
            <a:r>
              <a:rPr lang="en-US" altLang="ko-KR" sz="1000" dirty="0" err="1">
                <a:solidFill>
                  <a:schemeClr val="tx1"/>
                </a:solidFill>
              </a:rPr>
              <a:t>Drag&amp;Drop</a:t>
            </a:r>
            <a:r>
              <a:rPr lang="en-US" altLang="ko-KR" sz="1000" dirty="0">
                <a:solidFill>
                  <a:schemeClr val="tx1"/>
                </a:solidFill>
              </a:rPr>
              <a:t> </a:t>
            </a:r>
            <a:r>
              <a:rPr lang="ko-KR" altLang="en-US" sz="1000" dirty="0">
                <a:solidFill>
                  <a:schemeClr val="tx1"/>
                </a:solidFill>
              </a:rPr>
              <a:t>조작을 통해 복잡한 모델도 손쉽게 구현할 수 있습니다</a:t>
            </a:r>
            <a:endParaRPr lang="en-US" altLang="ko-KR" sz="1000" dirty="0">
              <a:solidFill>
                <a:schemeClr val="tx1"/>
              </a:solidFill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107576" y="6014677"/>
            <a:ext cx="7180729" cy="137160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>
                <a:solidFill>
                  <a:schemeClr val="tx1"/>
                </a:solidFill>
              </a:rPr>
              <a:t>footer</a:t>
            </a:r>
          </a:p>
        </p:txBody>
      </p:sp>
      <p:cxnSp>
        <p:nvCxnSpPr>
          <p:cNvPr id="21" name="직선 연결선 20"/>
          <p:cNvCxnSpPr/>
          <p:nvPr/>
        </p:nvCxnSpPr>
        <p:spPr>
          <a:xfrm>
            <a:off x="6840071" y="627529"/>
            <a:ext cx="331694" cy="34065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직선 연결선 21"/>
          <p:cNvCxnSpPr/>
          <p:nvPr/>
        </p:nvCxnSpPr>
        <p:spPr>
          <a:xfrm flipH="1">
            <a:off x="6840071" y="627529"/>
            <a:ext cx="331694" cy="34065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1822673" y="1087531"/>
            <a:ext cx="438293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Home Education Team Career Community Contact   </a:t>
            </a:r>
          </a:p>
        </p:txBody>
      </p:sp>
    </p:spTree>
    <p:extLst>
      <p:ext uri="{BB962C8B-B14F-4D97-AF65-F5344CB8AC3E}">
        <p14:creationId xmlns:p14="http://schemas.microsoft.com/office/powerpoint/2010/main" val="670224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897BD4D-46B0-A907-CBB3-2FBBF04AEB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5B398850-0C73-46B8-8BC6-FC41EE45D2F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7BFF9EEA-8A64-1FB0-0069-213F925B99B9}"/>
              </a:ext>
            </a:extLst>
          </p:cNvPr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텍스트 개체 틀 6">
            <a:extLst>
              <a:ext uri="{FF2B5EF4-FFF2-40B4-BE49-F238E27FC236}">
                <a16:creationId xmlns:a16="http://schemas.microsoft.com/office/drawing/2014/main" id="{793D851D-109E-0682-95C2-FB5B864A57B1}"/>
              </a:ext>
            </a:extLst>
          </p:cNvPr>
          <p:cNvSpPr>
            <a:spLocks noGrp="1"/>
          </p:cNvSpPr>
          <p:nvPr>
            <p:ph type="body" idx="5"/>
          </p:nvPr>
        </p:nvSpPr>
        <p:spPr/>
        <p:txBody>
          <a:bodyPr/>
          <a:lstStyle/>
          <a:p>
            <a:endParaRPr lang="ko-KR" altLang="en-US"/>
          </a:p>
        </p:txBody>
      </p:sp>
      <p:graphicFrame>
        <p:nvGraphicFramePr>
          <p:cNvPr id="25" name="Google Shape;366;p7">
            <a:extLst>
              <a:ext uri="{FF2B5EF4-FFF2-40B4-BE49-F238E27FC236}">
                <a16:creationId xmlns:a16="http://schemas.microsoft.com/office/drawing/2014/main" id="{A78B2084-81BF-94B2-9153-F8681BE4F03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10026768"/>
              </p:ext>
            </p:extLst>
          </p:nvPr>
        </p:nvGraphicFramePr>
        <p:xfrm>
          <a:off x="7356764" y="515850"/>
          <a:ext cx="2445830" cy="3097886"/>
        </p:xfrm>
        <a:graphic>
          <a:graphicData uri="http://schemas.openxmlformats.org/drawingml/2006/table">
            <a:tbl>
              <a:tblPr>
                <a:noFill/>
                <a:tableStyleId>{C02A875A-3B99-4361-A5AB-35BD0B03AAE0}</a:tableStyleId>
              </a:tblPr>
              <a:tblGrid>
                <a:gridCol w="2614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84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7500"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700"/>
                        <a:buFont typeface="Malgun Gothic"/>
                        <a:buNone/>
                      </a:pPr>
                      <a:r>
                        <a:rPr lang="ko-KR" sz="800" b="0" i="0" u="none" strike="noStrike" cap="none" dirty="0" err="1">
                          <a:solidFill>
                            <a:schemeClr val="lt1"/>
                          </a:solidFill>
                          <a:latin typeface="Malgun Gothic"/>
                          <a:ea typeface="Malgun Gothic"/>
                          <a:cs typeface="Malgun Gothic"/>
                          <a:sym typeface="Malgun Gothic"/>
                        </a:rPr>
                        <a:t>Description</a:t>
                      </a:r>
                      <a:endParaRPr sz="800" dirty="0"/>
                    </a:p>
                  </a:txBody>
                  <a:tcPr marL="72000" marR="19500" marT="18000" marB="18000" anchor="ctr">
                    <a:lnL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3F3F3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altLang="en-US" sz="800" u="none" strike="noStrike" cap="none" dirty="0"/>
                        <a:t> </a:t>
                      </a:r>
                      <a:r>
                        <a:rPr lang="ko-KR" sz="800" b="1" u="none" strike="noStrike" cap="none" dirty="0">
                          <a:latin typeface="Malgun Gothic"/>
                          <a:ea typeface="Malgun Gothic"/>
                          <a:cs typeface="Malgun Gothic"/>
                          <a:sym typeface="Malgun Gothic"/>
                        </a:rPr>
                        <a:t>1</a:t>
                      </a:r>
                      <a:endParaRPr sz="800" b="1" u="none" strike="noStrike" cap="none" dirty="0"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39025" marR="39025" marT="45675" marB="45675">
                    <a:lnL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altLang="en-US" sz="800" u="none" strike="noStrike" cap="none" dirty="0"/>
                        <a:t>지원하기</a:t>
                      </a:r>
                      <a:r>
                        <a:rPr lang="en-US" altLang="ko-KR" sz="800" u="none" strike="noStrike" cap="none" dirty="0"/>
                        <a:t>, </a:t>
                      </a:r>
                      <a:r>
                        <a:rPr lang="ko-KR" altLang="en-US" sz="800" u="none" strike="noStrike" cap="none" dirty="0"/>
                        <a:t>채용하기의 경우 </a:t>
                      </a:r>
                      <a:r>
                        <a:rPr lang="ko-KR" altLang="en-US" sz="800" u="none" strike="noStrike" cap="none" dirty="0" err="1"/>
                        <a:t>링크드</a:t>
                      </a:r>
                      <a:r>
                        <a:rPr lang="ko-KR" altLang="en-US" sz="800" u="none" strike="noStrike" cap="none" dirty="0"/>
                        <a:t> 인을 통한 연계 사이트로 이동</a:t>
                      </a:r>
                      <a:endParaRPr sz="800" u="none" strike="noStrike" cap="none" dirty="0"/>
                    </a:p>
                  </a:txBody>
                  <a:tcPr marL="36000" marR="36000" marT="46800" marB="46800">
                    <a:lnL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  <a:tabLst/>
                        <a:defRPr/>
                      </a:pPr>
                      <a:endParaRPr lang="ko-KR" altLang="en-US" sz="800" u="none" strike="noStrike" cap="none" dirty="0"/>
                    </a:p>
                  </a:txBody>
                  <a:tcPr marL="36000" marR="36000" marT="46800" marB="46800">
                    <a:lnL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u="none" strike="noStrike" cap="none" dirty="0">
                          <a:latin typeface="Malgun Gothic"/>
                          <a:ea typeface="Malgun Gothic"/>
                          <a:cs typeface="Malgun Gothic"/>
                          <a:sym typeface="Malgun Gothic"/>
                        </a:rPr>
                        <a:t>2</a:t>
                      </a:r>
                      <a:endParaRPr sz="800" b="1" u="none" strike="noStrike" cap="none" dirty="0"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39025" marR="39025" marT="45675" marB="45675">
                    <a:lnL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u="none" strike="noStrike" cap="none" dirty="0"/>
                    </a:p>
                  </a:txBody>
                  <a:tcPr marL="36000" marR="36000" marT="46800" marB="46800">
                    <a:lnL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775712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b="1" u="none" strike="noStrike" cap="none" dirty="0"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39025" marR="39025" marT="45675" marB="45675">
                    <a:lnL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  <a:tabLst/>
                        <a:defRPr/>
                      </a:pPr>
                      <a:endParaRPr lang="en-US" altLang="ko-KR" sz="800" u="none" strike="noStrike" cap="none" dirty="0"/>
                    </a:p>
                  </a:txBody>
                  <a:tcPr marL="36000" marR="36000" marT="46800" marB="46800">
                    <a:lnL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3764189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b="1" u="none" strike="noStrike" cap="none" dirty="0"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39025" marR="39025" marT="45675" marB="45675">
                    <a:lnL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  <a:tabLst/>
                        <a:defRPr/>
                      </a:pPr>
                      <a:endParaRPr lang="en-US" altLang="ko-KR" sz="800" u="none" strike="noStrike" cap="none" dirty="0"/>
                    </a:p>
                  </a:txBody>
                  <a:tcPr marL="36000" marR="36000" marT="46800" marB="46800">
                    <a:lnL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3625360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u="none" strike="noStrike" cap="none" dirty="0">
                          <a:latin typeface="Malgun Gothic"/>
                          <a:ea typeface="Malgun Gothic"/>
                          <a:cs typeface="Malgun Gothic"/>
                          <a:sym typeface="Malgun Gothic"/>
                        </a:rPr>
                        <a:t>3</a:t>
                      </a:r>
                      <a:endParaRPr sz="800" b="1" u="none" strike="noStrike" cap="none" dirty="0"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39025" marR="39025" marT="45675" marB="45675">
                    <a:lnL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u="none" strike="noStrike" cap="none" dirty="0"/>
                    </a:p>
                  </a:txBody>
                  <a:tcPr marL="36000" marR="36000" marT="46800" marB="46800">
                    <a:lnL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674514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700" b="1" u="none" strike="noStrike" cap="none" dirty="0"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39025" marR="39025" marT="45675" marB="45675">
                    <a:lnL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u="none" strike="noStrike" cap="none" dirty="0"/>
                    </a:p>
                  </a:txBody>
                  <a:tcPr marL="36000" marR="36000" marT="46800" marB="46800">
                    <a:lnL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7557251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u="none" strike="noStrike" cap="none" dirty="0">
                          <a:latin typeface="Malgun Gothic"/>
                          <a:ea typeface="Malgun Gothic"/>
                          <a:cs typeface="Malgun Gothic"/>
                          <a:sym typeface="Malgun Gothic"/>
                        </a:rPr>
                        <a:t>4</a:t>
                      </a:r>
                      <a:endParaRPr sz="800" b="1" u="none" strike="noStrike" cap="none" dirty="0"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39025" marR="39025" marT="45675" marB="45675">
                    <a:lnL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u="none" strike="noStrike" cap="none" dirty="0"/>
                    </a:p>
                  </a:txBody>
                  <a:tcPr marL="36000" marR="36000" marT="46800" marB="46800">
                    <a:lnL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702560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700" b="1" u="none" strike="noStrike" cap="none" dirty="0"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39025" marR="39025" marT="45675" marB="45675">
                    <a:lnL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u="none" strike="noStrike" cap="none" dirty="0"/>
                    </a:p>
                  </a:txBody>
                  <a:tcPr marL="36000" marR="36000" marT="46800" marB="46800">
                    <a:lnL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6868674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u="none" strike="noStrike" cap="none" dirty="0">
                          <a:latin typeface="Malgun Gothic"/>
                          <a:ea typeface="Malgun Gothic"/>
                          <a:cs typeface="Malgun Gothic"/>
                          <a:sym typeface="Malgun Gothic"/>
                        </a:rPr>
                        <a:t>5</a:t>
                      </a:r>
                      <a:endParaRPr sz="800" b="1" u="none" strike="noStrike" cap="none" dirty="0"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39025" marR="39025" marT="45675" marB="45675">
                    <a:lnL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u="none" strike="noStrike" cap="none" dirty="0"/>
                    </a:p>
                  </a:txBody>
                  <a:tcPr marL="36000" marR="36000" marT="46800" marB="46800">
                    <a:lnL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499663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b="1" u="none" strike="noStrike" cap="none" dirty="0"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39025" marR="39025" marT="45675" marB="45675">
                    <a:lnL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Malgun Gothic"/>
                        <a:buNone/>
                      </a:pPr>
                      <a:endParaRPr sz="800" u="none" strike="noStrike" cap="none" dirty="0"/>
                    </a:p>
                  </a:txBody>
                  <a:tcPr marL="36000" marR="36000" marT="46800" marB="46800">
                    <a:lnL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1164809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700"/>
                        <a:buFont typeface="Malgun Gothic"/>
                        <a:buNone/>
                      </a:pPr>
                      <a:r>
                        <a:rPr lang="ko-KR" sz="800" b="0" i="0" u="none" strike="noStrike" cap="none" dirty="0">
                          <a:solidFill>
                            <a:schemeClr val="lt1"/>
                          </a:solidFill>
                          <a:latin typeface="Malgun Gothic"/>
                          <a:ea typeface="Malgun Gothic"/>
                          <a:cs typeface="Malgun Gothic"/>
                          <a:sym typeface="Malgun Gothic"/>
                        </a:rPr>
                        <a:t>ISSUE 및 확인요청사항</a:t>
                      </a:r>
                      <a:endParaRPr sz="800" dirty="0"/>
                    </a:p>
                  </a:txBody>
                  <a:tcPr marL="72000" marR="19500" marT="36000" marB="36000" anchor="ctr">
                    <a:lnL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1E3E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pPr marL="171450" marR="0" lvl="0" indent="-127000" algn="l" rtl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Arial"/>
                        <a:buNone/>
                      </a:pPr>
                      <a:r>
                        <a:rPr lang="en-US" sz="800" b="0" i="0" u="none" strike="noStrike" cap="none" dirty="0">
                          <a:solidFill>
                            <a:srgbClr val="FF0000"/>
                          </a:solidFill>
                          <a:latin typeface="Malgun Gothic"/>
                          <a:ea typeface="Malgun Gothic"/>
                          <a:cs typeface="Malgun Gothic"/>
                          <a:sym typeface="Malgun Gothic"/>
                        </a:rPr>
                        <a:t>Career</a:t>
                      </a:r>
                      <a:endParaRPr sz="800" b="0" i="0" u="none" strike="noStrike" cap="none" dirty="0">
                        <a:solidFill>
                          <a:srgbClr val="FF0000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72000" marR="19500" marT="43200" marB="43200">
                    <a:lnL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3F3F3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7" name="텍스트 개체 틀 26">
            <a:extLst>
              <a:ext uri="{FF2B5EF4-FFF2-40B4-BE49-F238E27FC236}">
                <a16:creationId xmlns:a16="http://schemas.microsoft.com/office/drawing/2014/main" id="{2AA7507F-C3E8-4E66-F945-559EF86AE2BF}"/>
              </a:ext>
            </a:extLst>
          </p:cNvPr>
          <p:cNvSpPr>
            <a:spLocks noGrp="1"/>
          </p:cNvSpPr>
          <p:nvPr>
            <p:ph type="body" idx="4"/>
          </p:nvPr>
        </p:nvSpPr>
        <p:spPr>
          <a:xfrm>
            <a:off x="8689166" y="109805"/>
            <a:ext cx="959049" cy="271047"/>
          </a:xfrm>
        </p:spPr>
        <p:txBody>
          <a:bodyPr anchor="ctr"/>
          <a:lstStyle/>
          <a:p>
            <a:pPr algn="l"/>
            <a:endParaRPr lang="ko-KR" altLang="en-US" dirty="0"/>
          </a:p>
        </p:txBody>
      </p:sp>
      <p:sp>
        <p:nvSpPr>
          <p:cNvPr id="20" name="Google Shape;367;p7">
            <a:extLst>
              <a:ext uri="{FF2B5EF4-FFF2-40B4-BE49-F238E27FC236}">
                <a16:creationId xmlns:a16="http://schemas.microsoft.com/office/drawing/2014/main" id="{F9E43BDF-1E73-D857-E6F8-414D729F5320}"/>
              </a:ext>
            </a:extLst>
          </p:cNvPr>
          <p:cNvSpPr txBox="1">
            <a:spLocks/>
          </p:cNvSpPr>
          <p:nvPr/>
        </p:nvSpPr>
        <p:spPr>
          <a:xfrm>
            <a:off x="7657094" y="58982"/>
            <a:ext cx="762835" cy="385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ctr" rtl="0">
              <a:lnSpc>
                <a:spcPct val="110000"/>
              </a:lnSpc>
              <a:spcBef>
                <a:spcPts val="70"/>
              </a:spcBef>
              <a:spcAft>
                <a:spcPts val="0"/>
              </a:spcAft>
              <a:buClr>
                <a:schemeClr val="dk1"/>
              </a:buClr>
              <a:buSzPts val="700"/>
              <a:buFont typeface="Noto Sans Symbols"/>
              <a:buNone/>
              <a:defRPr sz="7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marL="914400" marR="0" lvl="1" indent="-285369" algn="l" rtl="0">
              <a:lnSpc>
                <a:spcPct val="110000"/>
              </a:lnSpc>
              <a:spcBef>
                <a:spcPts val="89"/>
              </a:spcBef>
              <a:spcAft>
                <a:spcPts val="0"/>
              </a:spcAft>
              <a:buClr>
                <a:schemeClr val="dk1"/>
              </a:buClr>
              <a:buSzPts val="894"/>
              <a:buFont typeface="Noto Sans Symbols"/>
              <a:buChar char="▪"/>
              <a:defRPr sz="893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285369" algn="l" rtl="0">
              <a:lnSpc>
                <a:spcPct val="110000"/>
              </a:lnSpc>
              <a:spcBef>
                <a:spcPts val="89"/>
              </a:spcBef>
              <a:spcAft>
                <a:spcPts val="0"/>
              </a:spcAft>
              <a:buClr>
                <a:schemeClr val="dk1"/>
              </a:buClr>
              <a:buSzPts val="894"/>
              <a:buFont typeface="Open Sans"/>
              <a:buChar char="–"/>
              <a:defRPr sz="893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285369" algn="l" rtl="0">
              <a:lnSpc>
                <a:spcPct val="110000"/>
              </a:lnSpc>
              <a:spcBef>
                <a:spcPts val="89"/>
              </a:spcBef>
              <a:spcAft>
                <a:spcPts val="0"/>
              </a:spcAft>
              <a:buClr>
                <a:schemeClr val="dk1"/>
              </a:buClr>
              <a:buSzPts val="894"/>
              <a:buFont typeface="Noto Sans Symbols"/>
              <a:buChar char="✔"/>
              <a:defRPr sz="893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marL="2286000" marR="0" lvl="4" indent="-269875" algn="l" rtl="0">
              <a:lnSpc>
                <a:spcPct val="100000"/>
              </a:lnSpc>
              <a:spcBef>
                <a:spcPts val="130"/>
              </a:spcBef>
              <a:spcAft>
                <a:spcPts val="0"/>
              </a:spcAft>
              <a:buClr>
                <a:schemeClr val="dk1"/>
              </a:buClr>
              <a:buSzPts val="650"/>
              <a:buFont typeface="Noto Sans Symbols"/>
              <a:buChar char="❑"/>
              <a:defRPr sz="65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marL="2743200" marR="0" lvl="5" indent="-271462" algn="l" rtl="0">
              <a:lnSpc>
                <a:spcPct val="100000"/>
              </a:lnSpc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Font typeface="Noto Sans Symbols"/>
              <a:buChar char="❑"/>
              <a:defRPr sz="675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marL="3200400" marR="0" lvl="6" indent="-271462" algn="l" rtl="0">
              <a:lnSpc>
                <a:spcPct val="100000"/>
              </a:lnSpc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Font typeface="Noto Sans Symbols"/>
              <a:buChar char="❑"/>
              <a:defRPr sz="675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marL="3657600" marR="0" lvl="7" indent="-271462" algn="l" rtl="0">
              <a:lnSpc>
                <a:spcPct val="100000"/>
              </a:lnSpc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Font typeface="Noto Sans Symbols"/>
              <a:buChar char="❑"/>
              <a:defRPr sz="675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marL="4114800" marR="0" lvl="8" indent="-271462" algn="l" rtl="0">
              <a:lnSpc>
                <a:spcPct val="100000"/>
              </a:lnSpc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Font typeface="Noto Sans Symbols"/>
              <a:buChar char="❑"/>
              <a:defRPr sz="675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>
            <a:pPr marL="0" indent="0">
              <a:spcBef>
                <a:spcPts val="0"/>
              </a:spcBef>
            </a:pPr>
            <a:r>
              <a:rPr lang="ko-KR" altLang="en-US" dirty="0"/>
              <a:t>권용빈</a:t>
            </a:r>
          </a:p>
        </p:txBody>
      </p:sp>
      <p:sp>
        <p:nvSpPr>
          <p:cNvPr id="26" name="직사각형 25"/>
          <p:cNvSpPr/>
          <p:nvPr/>
        </p:nvSpPr>
        <p:spPr>
          <a:xfrm>
            <a:off x="107577" y="528918"/>
            <a:ext cx="7180729" cy="510988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err="1">
                <a:solidFill>
                  <a:schemeClr val="tx1"/>
                </a:solidFill>
              </a:rPr>
              <a:t>CodingEasy</a:t>
            </a:r>
            <a:r>
              <a:rPr lang="ko-KR" altLang="en-US" dirty="0">
                <a:solidFill>
                  <a:schemeClr val="tx1"/>
                </a:solidFill>
              </a:rPr>
              <a:t>에서 교육자</a:t>
            </a:r>
            <a:r>
              <a:rPr lang="en-US" altLang="ko-KR" dirty="0">
                <a:solidFill>
                  <a:schemeClr val="tx1"/>
                </a:solidFill>
              </a:rPr>
              <a:t>, </a:t>
            </a:r>
            <a:r>
              <a:rPr lang="ko-KR" altLang="en-US" dirty="0">
                <a:solidFill>
                  <a:schemeClr val="tx1"/>
                </a:solidFill>
              </a:rPr>
              <a:t>개발자를 채용합니다</a:t>
            </a:r>
            <a:r>
              <a:rPr lang="en-US" altLang="ko-KR" dirty="0">
                <a:solidFill>
                  <a:schemeClr val="tx1"/>
                </a:solidFill>
              </a:rPr>
              <a:t>.</a:t>
            </a:r>
            <a:endParaRPr lang="ko-KR" altLang="en-US" dirty="0">
              <a:solidFill>
                <a:schemeClr val="tx1"/>
              </a:solidFill>
            </a:endParaRPr>
          </a:p>
        </p:txBody>
      </p:sp>
      <p:cxnSp>
        <p:nvCxnSpPr>
          <p:cNvPr id="34" name="직선 연결선 33"/>
          <p:cNvCxnSpPr/>
          <p:nvPr/>
        </p:nvCxnSpPr>
        <p:spPr>
          <a:xfrm>
            <a:off x="6840071" y="627529"/>
            <a:ext cx="331694" cy="34065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직선 연결선 34"/>
          <p:cNvCxnSpPr/>
          <p:nvPr/>
        </p:nvCxnSpPr>
        <p:spPr>
          <a:xfrm flipH="1">
            <a:off x="6840071" y="627529"/>
            <a:ext cx="331694" cy="34065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직사각형 35"/>
          <p:cNvSpPr/>
          <p:nvPr/>
        </p:nvSpPr>
        <p:spPr>
          <a:xfrm>
            <a:off x="107577" y="1039906"/>
            <a:ext cx="905434" cy="385481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>
                <a:solidFill>
                  <a:schemeClr val="tx1"/>
                </a:solidFill>
              </a:rPr>
              <a:t>CI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822673" y="1087531"/>
            <a:ext cx="438293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Home Education Team Career Community Contact   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5975289" y="1078756"/>
            <a:ext cx="62228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Login</a:t>
            </a:r>
            <a:endParaRPr lang="ko-KR" alt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6597575" y="1087721"/>
            <a:ext cx="77296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English</a:t>
            </a:r>
            <a:endParaRPr lang="ko-KR" altLang="en-US" dirty="0"/>
          </a:p>
        </p:txBody>
      </p:sp>
      <p:sp>
        <p:nvSpPr>
          <p:cNvPr id="41" name="직사각형 40"/>
          <p:cNvSpPr/>
          <p:nvPr/>
        </p:nvSpPr>
        <p:spPr>
          <a:xfrm>
            <a:off x="107577" y="1425386"/>
            <a:ext cx="7180729" cy="147021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>
                <a:solidFill>
                  <a:schemeClr val="tx1"/>
                </a:solidFill>
              </a:rPr>
              <a:t>교육자 및 개발자 </a:t>
            </a:r>
            <a:r>
              <a:rPr lang="ko-KR" altLang="en-US" dirty="0" err="1">
                <a:solidFill>
                  <a:schemeClr val="tx1"/>
                </a:solidFill>
              </a:rPr>
              <a:t>상시채용</a:t>
            </a:r>
            <a:endParaRPr lang="en-US" altLang="ko-KR" dirty="0">
              <a:solidFill>
                <a:schemeClr val="tx1"/>
              </a:solidFill>
            </a:endParaRPr>
          </a:p>
          <a:p>
            <a:pPr algn="ctr"/>
            <a:r>
              <a:rPr lang="ko-KR" altLang="en-US" dirty="0">
                <a:solidFill>
                  <a:schemeClr val="tx1"/>
                </a:solidFill>
              </a:rPr>
              <a:t>모두를 위한 </a:t>
            </a:r>
            <a:r>
              <a:rPr lang="en-US" altLang="ko-KR" dirty="0">
                <a:solidFill>
                  <a:schemeClr val="tx1"/>
                </a:solidFill>
              </a:rPr>
              <a:t>“</a:t>
            </a:r>
            <a:r>
              <a:rPr lang="ko-KR" altLang="en-US" dirty="0" err="1">
                <a:solidFill>
                  <a:schemeClr val="tx1"/>
                </a:solidFill>
              </a:rPr>
              <a:t>노코드</a:t>
            </a:r>
            <a:r>
              <a:rPr lang="ko-KR" altLang="en-US" dirty="0">
                <a:solidFill>
                  <a:schemeClr val="tx1"/>
                </a:solidFill>
              </a:rPr>
              <a:t> 교육의 기준</a:t>
            </a:r>
            <a:r>
              <a:rPr lang="en-US" altLang="ko-KR" dirty="0">
                <a:solidFill>
                  <a:schemeClr val="tx1"/>
                </a:solidFill>
              </a:rPr>
              <a:t>”</a:t>
            </a:r>
            <a:r>
              <a:rPr lang="ko-KR" altLang="en-US" dirty="0">
                <a:solidFill>
                  <a:schemeClr val="tx1"/>
                </a:solidFill>
              </a:rPr>
              <a:t>을</a:t>
            </a:r>
            <a:endParaRPr lang="en-US" altLang="ko-KR" dirty="0">
              <a:solidFill>
                <a:schemeClr val="tx1"/>
              </a:solidFill>
            </a:endParaRPr>
          </a:p>
          <a:p>
            <a:pPr algn="ctr"/>
            <a:r>
              <a:rPr lang="ko-KR" altLang="en-US" dirty="0">
                <a:solidFill>
                  <a:schemeClr val="tx1"/>
                </a:solidFill>
              </a:rPr>
              <a:t>함께 만들어갈 동료를 기다립니다</a:t>
            </a:r>
            <a:r>
              <a:rPr lang="en-US" altLang="ko-KR" dirty="0">
                <a:solidFill>
                  <a:schemeClr val="tx1"/>
                </a:solidFill>
              </a:rPr>
              <a:t>.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42" name="직사각형 41"/>
          <p:cNvSpPr/>
          <p:nvPr/>
        </p:nvSpPr>
        <p:spPr>
          <a:xfrm>
            <a:off x="899833" y="2483223"/>
            <a:ext cx="1183342" cy="412376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>
                <a:solidFill>
                  <a:schemeClr val="tx1"/>
                </a:solidFill>
              </a:rPr>
              <a:t>지원하기</a:t>
            </a:r>
          </a:p>
        </p:txBody>
      </p:sp>
      <p:sp>
        <p:nvSpPr>
          <p:cNvPr id="43" name="직사각형 42"/>
          <p:cNvSpPr/>
          <p:nvPr/>
        </p:nvSpPr>
        <p:spPr>
          <a:xfrm>
            <a:off x="2175625" y="2483223"/>
            <a:ext cx="1183342" cy="412376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>
                <a:solidFill>
                  <a:schemeClr val="tx1"/>
                </a:solidFill>
              </a:rPr>
              <a:t>채용공고</a:t>
            </a:r>
          </a:p>
        </p:txBody>
      </p:sp>
      <p:sp>
        <p:nvSpPr>
          <p:cNvPr id="44" name="타원 43">
            <a:extLst>
              <a:ext uri="{FF2B5EF4-FFF2-40B4-BE49-F238E27FC236}">
                <a16:creationId xmlns:a16="http://schemas.microsoft.com/office/drawing/2014/main" id="{30816AC6-DF2C-3B86-AEC9-F1E9355D7185}"/>
              </a:ext>
            </a:extLst>
          </p:cNvPr>
          <p:cNvSpPr/>
          <p:nvPr/>
        </p:nvSpPr>
        <p:spPr bwMode="auto">
          <a:xfrm>
            <a:off x="809823" y="2393213"/>
            <a:ext cx="180020" cy="180020"/>
          </a:xfrm>
          <a:prstGeom prst="ellipse">
            <a:avLst/>
          </a:prstGeom>
          <a:solidFill>
            <a:srgbClr val="FF0000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 anchorCtr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kumimoji="1" lang="en-US" altLang="ko-KR" sz="900" b="1" kern="1200" dirty="0">
                <a:solidFill>
                  <a:prstClr val="white"/>
                </a:solidFill>
              </a:rPr>
              <a:t>1</a:t>
            </a:r>
            <a:endParaRPr kumimoji="1" lang="ko-KR" altLang="en-US" sz="900" b="1" kern="1200" dirty="0">
              <a:solidFill>
                <a:prstClr val="white"/>
              </a:solidFill>
            </a:endParaRPr>
          </a:p>
        </p:txBody>
      </p:sp>
      <p:sp>
        <p:nvSpPr>
          <p:cNvPr id="45" name="직사각형 44"/>
          <p:cNvSpPr/>
          <p:nvPr/>
        </p:nvSpPr>
        <p:spPr>
          <a:xfrm>
            <a:off x="107577" y="3055841"/>
            <a:ext cx="7180729" cy="147021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b="1" dirty="0">
                <a:solidFill>
                  <a:schemeClr val="tx1"/>
                </a:solidFill>
              </a:rPr>
              <a:t>코딩이지는</a:t>
            </a:r>
            <a:br>
              <a:rPr lang="en-US" altLang="ko-KR" b="1" dirty="0">
                <a:solidFill>
                  <a:schemeClr val="tx1"/>
                </a:solidFill>
              </a:rPr>
            </a:br>
            <a:r>
              <a:rPr lang="ko-KR" altLang="en-US" b="1" dirty="0">
                <a:solidFill>
                  <a:schemeClr val="tx1"/>
                </a:solidFill>
              </a:rPr>
              <a:t>이런 동료를 기다립니다</a:t>
            </a:r>
            <a:r>
              <a:rPr lang="en-US" altLang="ko-KR" b="1" dirty="0">
                <a:solidFill>
                  <a:schemeClr val="tx1"/>
                </a:solidFill>
              </a:rPr>
              <a:t>.</a:t>
            </a:r>
          </a:p>
          <a:p>
            <a:endParaRPr lang="en-US" altLang="ko-KR" dirty="0">
              <a:solidFill>
                <a:schemeClr val="tx1"/>
              </a:solidFill>
            </a:endParaRPr>
          </a:p>
          <a:p>
            <a:r>
              <a:rPr lang="ko-KR" altLang="en-US" dirty="0">
                <a:solidFill>
                  <a:schemeClr val="tx1"/>
                </a:solidFill>
              </a:rPr>
              <a:t>조직의 공동 목표를 이해하고</a:t>
            </a:r>
            <a:r>
              <a:rPr lang="en-US" altLang="ko-KR" dirty="0">
                <a:solidFill>
                  <a:schemeClr val="tx1"/>
                </a:solidFill>
              </a:rPr>
              <a:t>, </a:t>
            </a:r>
            <a:r>
              <a:rPr lang="ko-KR" altLang="en-US" dirty="0">
                <a:solidFill>
                  <a:schemeClr val="tx1"/>
                </a:solidFill>
              </a:rPr>
              <a:t>자율적으로 책임감 있는 사람</a:t>
            </a:r>
            <a:endParaRPr lang="en-US" altLang="ko-KR" dirty="0">
              <a:solidFill>
                <a:schemeClr val="tx1"/>
              </a:solidFill>
            </a:endParaRPr>
          </a:p>
          <a:p>
            <a:r>
              <a:rPr lang="en-US" altLang="ko-KR" dirty="0">
                <a:solidFill>
                  <a:schemeClr val="tx1"/>
                </a:solidFill>
              </a:rPr>
              <a:t>Top-down </a:t>
            </a:r>
            <a:r>
              <a:rPr lang="ko-KR" altLang="en-US" dirty="0">
                <a:solidFill>
                  <a:schemeClr val="tx1"/>
                </a:solidFill>
              </a:rPr>
              <a:t>명령이 아닌</a:t>
            </a:r>
            <a:r>
              <a:rPr lang="en-US" altLang="ko-KR" dirty="0">
                <a:solidFill>
                  <a:schemeClr val="tx1"/>
                </a:solidFill>
              </a:rPr>
              <a:t>, </a:t>
            </a:r>
            <a:r>
              <a:rPr lang="ko-KR" altLang="en-US" dirty="0">
                <a:solidFill>
                  <a:schemeClr val="tx1"/>
                </a:solidFill>
              </a:rPr>
              <a:t>상호 간의 피드백을 통해 결정하는 사람</a:t>
            </a:r>
            <a:endParaRPr lang="en-US" altLang="ko-KR" dirty="0">
              <a:solidFill>
                <a:schemeClr val="tx1"/>
              </a:solidFill>
            </a:endParaRPr>
          </a:p>
          <a:p>
            <a:r>
              <a:rPr lang="ko-KR" altLang="en-US" dirty="0">
                <a:solidFill>
                  <a:schemeClr val="tx1"/>
                </a:solidFill>
              </a:rPr>
              <a:t>새로운 것을 끊임 없이 공부하며</a:t>
            </a:r>
            <a:r>
              <a:rPr lang="en-US" altLang="ko-KR" dirty="0">
                <a:solidFill>
                  <a:schemeClr val="tx1"/>
                </a:solidFill>
              </a:rPr>
              <a:t>, </a:t>
            </a:r>
            <a:r>
              <a:rPr lang="ko-KR" altLang="en-US" dirty="0">
                <a:solidFill>
                  <a:schemeClr val="tx1"/>
                </a:solidFill>
              </a:rPr>
              <a:t>빠르게 적용해 보며 발전하는 사람</a:t>
            </a:r>
            <a:endParaRPr lang="en-US" altLang="ko-KR" dirty="0">
              <a:solidFill>
                <a:schemeClr val="tx1"/>
              </a:solidFill>
            </a:endParaRPr>
          </a:p>
          <a:p>
            <a:r>
              <a:rPr lang="ko-KR" altLang="en-US" dirty="0">
                <a:solidFill>
                  <a:schemeClr val="tx1"/>
                </a:solidFill>
              </a:rPr>
              <a:t>각자의 개성과 철학을 존중하며</a:t>
            </a:r>
            <a:r>
              <a:rPr lang="en-US" altLang="ko-KR" dirty="0">
                <a:solidFill>
                  <a:schemeClr val="tx1"/>
                </a:solidFill>
              </a:rPr>
              <a:t>, </a:t>
            </a:r>
            <a:r>
              <a:rPr lang="ko-KR" altLang="en-US" dirty="0">
                <a:solidFill>
                  <a:schemeClr val="tx1"/>
                </a:solidFill>
              </a:rPr>
              <a:t>같은 비전을 향해 하루하루 나아가는 사람</a:t>
            </a:r>
          </a:p>
        </p:txBody>
      </p:sp>
      <p:sp>
        <p:nvSpPr>
          <p:cNvPr id="46" name="직사각형 45"/>
          <p:cNvSpPr/>
          <p:nvPr/>
        </p:nvSpPr>
        <p:spPr>
          <a:xfrm>
            <a:off x="107577" y="4678455"/>
            <a:ext cx="7180729" cy="1131796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b="1" dirty="0">
                <a:solidFill>
                  <a:schemeClr val="tx1"/>
                </a:solidFill>
              </a:rPr>
              <a:t>코딩이지는 인공지능 교육 시장을 이끌어나가는 팀입니다</a:t>
            </a:r>
            <a:r>
              <a:rPr lang="en-US" altLang="ko-KR" b="1" dirty="0">
                <a:solidFill>
                  <a:schemeClr val="tx1"/>
                </a:solidFill>
              </a:rPr>
              <a:t>.</a:t>
            </a:r>
            <a:br>
              <a:rPr lang="en-US" altLang="ko-KR" b="1" dirty="0">
                <a:solidFill>
                  <a:schemeClr val="tx1"/>
                </a:solidFill>
              </a:rPr>
            </a:br>
            <a:r>
              <a:rPr lang="ko-KR" altLang="en-US" b="1" dirty="0">
                <a:solidFill>
                  <a:schemeClr val="tx1"/>
                </a:solidFill>
              </a:rPr>
              <a:t>우리는 치열하게 소통하며 끝없이 성장해나갑니다</a:t>
            </a:r>
            <a:r>
              <a:rPr lang="en-US" altLang="ko-KR" b="1" dirty="0">
                <a:solidFill>
                  <a:schemeClr val="tx1"/>
                </a:solidFill>
              </a:rPr>
              <a:t>.</a:t>
            </a:r>
            <a:br>
              <a:rPr lang="en-US" altLang="ko-KR" b="1" dirty="0">
                <a:solidFill>
                  <a:schemeClr val="tx1"/>
                </a:solidFill>
              </a:rPr>
            </a:br>
            <a:r>
              <a:rPr lang="ko-KR" altLang="en-US" b="1" dirty="0">
                <a:solidFill>
                  <a:schemeClr val="tx1"/>
                </a:solidFill>
              </a:rPr>
              <a:t>이지코드와 함께 성장할 당신을 기다립니다</a:t>
            </a:r>
            <a:r>
              <a:rPr lang="en-US" altLang="ko-KR" b="1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47" name="직사각형 46"/>
          <p:cNvSpPr/>
          <p:nvPr/>
        </p:nvSpPr>
        <p:spPr>
          <a:xfrm>
            <a:off x="107577" y="5949204"/>
            <a:ext cx="7180729" cy="1131796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b="1" dirty="0">
                <a:solidFill>
                  <a:schemeClr val="tx1"/>
                </a:solidFill>
              </a:rPr>
              <a:t>채용중인 직무</a:t>
            </a:r>
            <a:endParaRPr lang="en-US" altLang="ko-KR" b="1" dirty="0">
              <a:solidFill>
                <a:schemeClr val="tx1"/>
              </a:solidFill>
            </a:endParaRPr>
          </a:p>
          <a:p>
            <a:r>
              <a:rPr lang="en-US" altLang="ko-KR" b="1" dirty="0">
                <a:solidFill>
                  <a:schemeClr val="tx1"/>
                </a:solidFill>
              </a:rPr>
              <a:t>[</a:t>
            </a:r>
            <a:r>
              <a:rPr lang="ko-KR" altLang="en-US" b="1" dirty="0">
                <a:solidFill>
                  <a:schemeClr val="tx1"/>
                </a:solidFill>
              </a:rPr>
              <a:t>인턴</a:t>
            </a:r>
            <a:r>
              <a:rPr lang="en-US" altLang="ko-KR" b="1" dirty="0">
                <a:solidFill>
                  <a:schemeClr val="tx1"/>
                </a:solidFill>
              </a:rPr>
              <a:t>/</a:t>
            </a:r>
            <a:r>
              <a:rPr lang="ko-KR" altLang="en-US" b="1" dirty="0">
                <a:solidFill>
                  <a:schemeClr val="tx1"/>
                </a:solidFill>
              </a:rPr>
              <a:t>신입</a:t>
            </a:r>
            <a:r>
              <a:rPr lang="en-US" altLang="ko-KR" b="1" dirty="0">
                <a:solidFill>
                  <a:schemeClr val="tx1"/>
                </a:solidFill>
              </a:rPr>
              <a:t>/</a:t>
            </a:r>
            <a:r>
              <a:rPr lang="ko-KR" altLang="en-US" b="1" dirty="0">
                <a:solidFill>
                  <a:schemeClr val="tx1"/>
                </a:solidFill>
              </a:rPr>
              <a:t>경력</a:t>
            </a:r>
            <a:r>
              <a:rPr lang="en-US" altLang="ko-KR" b="1" dirty="0">
                <a:solidFill>
                  <a:schemeClr val="tx1"/>
                </a:solidFill>
              </a:rPr>
              <a:t>]Product Designer                                              UI/</a:t>
            </a:r>
            <a:r>
              <a:rPr lang="en-US" altLang="ko-KR" b="1" dirty="0" err="1">
                <a:solidFill>
                  <a:schemeClr val="tx1"/>
                </a:solidFill>
              </a:rPr>
              <a:t>Ux</a:t>
            </a:r>
            <a:r>
              <a:rPr lang="en-US" altLang="ko-KR" b="1" dirty="0">
                <a:solidFill>
                  <a:schemeClr val="tx1"/>
                </a:solidFill>
              </a:rPr>
              <a:t> </a:t>
            </a:r>
            <a:r>
              <a:rPr lang="ko-KR" altLang="en-US" b="1" dirty="0">
                <a:solidFill>
                  <a:schemeClr val="tx1"/>
                </a:solidFill>
              </a:rPr>
              <a:t>디자인</a:t>
            </a:r>
            <a:r>
              <a:rPr lang="en-US" altLang="ko-KR" b="1" dirty="0">
                <a:solidFill>
                  <a:schemeClr val="tx1"/>
                </a:solidFill>
              </a:rPr>
              <a:t> </a:t>
            </a:r>
            <a:r>
              <a:rPr lang="ko-KR" altLang="en-US" b="1" dirty="0" err="1">
                <a:solidFill>
                  <a:schemeClr val="tx1"/>
                </a:solidFill>
              </a:rPr>
              <a:t>웹디자인</a:t>
            </a:r>
            <a:endParaRPr lang="en-US" altLang="ko-KR" b="1" dirty="0">
              <a:solidFill>
                <a:schemeClr val="tx1"/>
              </a:solidFill>
            </a:endParaRPr>
          </a:p>
          <a:p>
            <a:r>
              <a:rPr lang="en-US" altLang="ko-KR" b="1" dirty="0">
                <a:solidFill>
                  <a:schemeClr val="tx1"/>
                </a:solidFill>
              </a:rPr>
              <a:t>[</a:t>
            </a:r>
            <a:r>
              <a:rPr lang="ko-KR" altLang="en-US" b="1" dirty="0">
                <a:solidFill>
                  <a:schemeClr val="tx1"/>
                </a:solidFill>
              </a:rPr>
              <a:t>인턴</a:t>
            </a:r>
            <a:r>
              <a:rPr lang="en-US" altLang="ko-KR" b="1" dirty="0">
                <a:solidFill>
                  <a:schemeClr val="tx1"/>
                </a:solidFill>
              </a:rPr>
              <a:t>/</a:t>
            </a:r>
            <a:r>
              <a:rPr lang="ko-KR" altLang="en-US" b="1" dirty="0">
                <a:solidFill>
                  <a:schemeClr val="tx1"/>
                </a:solidFill>
              </a:rPr>
              <a:t>신입</a:t>
            </a:r>
            <a:r>
              <a:rPr lang="en-US" altLang="ko-KR" b="1" dirty="0">
                <a:solidFill>
                  <a:schemeClr val="tx1"/>
                </a:solidFill>
              </a:rPr>
              <a:t>/</a:t>
            </a:r>
            <a:r>
              <a:rPr lang="ko-KR" altLang="en-US" b="1" dirty="0">
                <a:solidFill>
                  <a:schemeClr val="tx1"/>
                </a:solidFill>
              </a:rPr>
              <a:t>경력</a:t>
            </a:r>
            <a:r>
              <a:rPr lang="en-US" altLang="ko-KR" b="1" dirty="0">
                <a:solidFill>
                  <a:schemeClr val="tx1"/>
                </a:solidFill>
              </a:rPr>
              <a:t>]Product Designer                                              UI/</a:t>
            </a:r>
            <a:r>
              <a:rPr lang="en-US" altLang="ko-KR" b="1" dirty="0" err="1">
                <a:solidFill>
                  <a:schemeClr val="tx1"/>
                </a:solidFill>
              </a:rPr>
              <a:t>Ux</a:t>
            </a:r>
            <a:r>
              <a:rPr lang="en-US" altLang="ko-KR" b="1" dirty="0">
                <a:solidFill>
                  <a:schemeClr val="tx1"/>
                </a:solidFill>
              </a:rPr>
              <a:t> </a:t>
            </a:r>
            <a:r>
              <a:rPr lang="ko-KR" altLang="en-US" b="1" dirty="0">
                <a:solidFill>
                  <a:schemeClr val="tx1"/>
                </a:solidFill>
              </a:rPr>
              <a:t>디자인</a:t>
            </a:r>
            <a:r>
              <a:rPr lang="en-US" altLang="ko-KR" b="1" dirty="0">
                <a:solidFill>
                  <a:schemeClr val="tx1"/>
                </a:solidFill>
              </a:rPr>
              <a:t> </a:t>
            </a:r>
            <a:r>
              <a:rPr lang="ko-KR" altLang="en-US" b="1" dirty="0" err="1">
                <a:solidFill>
                  <a:schemeClr val="tx1"/>
                </a:solidFill>
              </a:rPr>
              <a:t>웹디자인</a:t>
            </a:r>
            <a:endParaRPr lang="en-US" altLang="ko-KR" b="1" dirty="0">
              <a:solidFill>
                <a:schemeClr val="tx1"/>
              </a:solidFill>
            </a:endParaRPr>
          </a:p>
          <a:p>
            <a:r>
              <a:rPr lang="en-US" altLang="ko-KR" b="1" dirty="0">
                <a:solidFill>
                  <a:schemeClr val="tx1"/>
                </a:solidFill>
              </a:rPr>
              <a:t>[</a:t>
            </a:r>
            <a:r>
              <a:rPr lang="ko-KR" altLang="en-US" b="1" dirty="0">
                <a:solidFill>
                  <a:schemeClr val="tx1"/>
                </a:solidFill>
              </a:rPr>
              <a:t>인턴</a:t>
            </a:r>
            <a:r>
              <a:rPr lang="en-US" altLang="ko-KR" b="1" dirty="0">
                <a:solidFill>
                  <a:schemeClr val="tx1"/>
                </a:solidFill>
              </a:rPr>
              <a:t>/</a:t>
            </a:r>
            <a:r>
              <a:rPr lang="ko-KR" altLang="en-US" b="1" dirty="0">
                <a:solidFill>
                  <a:schemeClr val="tx1"/>
                </a:solidFill>
              </a:rPr>
              <a:t>신입</a:t>
            </a:r>
            <a:r>
              <a:rPr lang="en-US" altLang="ko-KR" b="1" dirty="0">
                <a:solidFill>
                  <a:schemeClr val="tx1"/>
                </a:solidFill>
              </a:rPr>
              <a:t>/</a:t>
            </a:r>
            <a:r>
              <a:rPr lang="ko-KR" altLang="en-US" b="1" dirty="0">
                <a:solidFill>
                  <a:schemeClr val="tx1"/>
                </a:solidFill>
              </a:rPr>
              <a:t>경력</a:t>
            </a:r>
            <a:r>
              <a:rPr lang="en-US" altLang="ko-KR" b="1" dirty="0">
                <a:solidFill>
                  <a:schemeClr val="tx1"/>
                </a:solidFill>
              </a:rPr>
              <a:t>]Product Designer                                              UI/</a:t>
            </a:r>
            <a:r>
              <a:rPr lang="en-US" altLang="ko-KR" b="1" dirty="0" err="1">
                <a:solidFill>
                  <a:schemeClr val="tx1"/>
                </a:solidFill>
              </a:rPr>
              <a:t>Ux</a:t>
            </a:r>
            <a:r>
              <a:rPr lang="en-US" altLang="ko-KR" b="1" dirty="0">
                <a:solidFill>
                  <a:schemeClr val="tx1"/>
                </a:solidFill>
              </a:rPr>
              <a:t> </a:t>
            </a:r>
            <a:r>
              <a:rPr lang="ko-KR" altLang="en-US" b="1" dirty="0">
                <a:solidFill>
                  <a:schemeClr val="tx1"/>
                </a:solidFill>
              </a:rPr>
              <a:t>디자인</a:t>
            </a:r>
            <a:r>
              <a:rPr lang="en-US" altLang="ko-KR" b="1" dirty="0">
                <a:solidFill>
                  <a:schemeClr val="tx1"/>
                </a:solidFill>
              </a:rPr>
              <a:t> </a:t>
            </a:r>
            <a:r>
              <a:rPr lang="ko-KR" altLang="en-US" b="1" dirty="0" err="1">
                <a:solidFill>
                  <a:schemeClr val="tx1"/>
                </a:solidFill>
              </a:rPr>
              <a:t>웹디자인</a:t>
            </a:r>
            <a:endParaRPr lang="en-US" altLang="ko-KR" b="1" dirty="0">
              <a:solidFill>
                <a:schemeClr val="tx1"/>
              </a:solidFill>
            </a:endParaRPr>
          </a:p>
          <a:p>
            <a:endParaRPr lang="en-US" altLang="ko-KR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7574648"/>
      </p:ext>
    </p:extLst>
  </p:cSld>
  <p:clrMapOvr>
    <a:masterClrMapping/>
  </p:clrMapOvr>
</p:sld>
</file>

<file path=ppt/theme/theme1.xml><?xml version="1.0" encoding="utf-8"?>
<a:theme xmlns:a="http://schemas.openxmlformats.org/drawingml/2006/main" name="(롯데면세점 운영) 1. 표지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(롯데면세점 운영) 2-1. PC 화면설계서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(롯데면세점 운영) 2-3. MC 화면설계서Office 테마">
  <a:themeElements>
    <a:clrScheme name="Office 테마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디자인 사용자 지정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2108</TotalTime>
  <Words>493</Words>
  <Application>Microsoft Office PowerPoint</Application>
  <PresentationFormat>A4 용지(210x297mm)</PresentationFormat>
  <Paragraphs>133</Paragraphs>
  <Slides>8</Slides>
  <Notes>5</Notes>
  <HiddenSlides>0</HiddenSlides>
  <MMClips>0</MMClips>
  <ScaleCrop>false</ScaleCrop>
  <HeadingPairs>
    <vt:vector size="6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4</vt:i4>
      </vt:variant>
      <vt:variant>
        <vt:lpstr>슬라이드 제목</vt:lpstr>
      </vt:variant>
      <vt:variant>
        <vt:i4>8</vt:i4>
      </vt:variant>
    </vt:vector>
  </HeadingPairs>
  <TitlesOfParts>
    <vt:vector size="20" baseType="lpstr">
      <vt:lpstr>Noto Sans Symbols</vt:lpstr>
      <vt:lpstr>Gulim</vt:lpstr>
      <vt:lpstr>Malgun Gothic</vt:lpstr>
      <vt:lpstr>Batangche</vt:lpstr>
      <vt:lpstr>Arial</vt:lpstr>
      <vt:lpstr>Calibri</vt:lpstr>
      <vt:lpstr>Open Sans</vt:lpstr>
      <vt:lpstr>Times New Roman</vt:lpstr>
      <vt:lpstr>(롯데면세점 운영) 1. 표지</vt:lpstr>
      <vt:lpstr>(롯데면세점 운영) 2-1. PC 화면설계서</vt:lpstr>
      <vt:lpstr>(롯데면세점 운영) 2-3. MC 화면설계서Office 테마</vt:lpstr>
      <vt:lpstr>디자인 사용자 지정</vt:lpstr>
      <vt:lpstr>PowerPoint 프레젠테이션</vt:lpstr>
      <vt:lpstr>개정 이력</vt:lpstr>
      <vt:lpstr>IA구조도</vt:lpstr>
      <vt:lpstr>IA 구조도</vt:lpstr>
      <vt:lpstr>main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티투엘(주)</dc:creator>
  <cp:lastModifiedBy>ye jin lee</cp:lastModifiedBy>
  <cp:revision>27</cp:revision>
  <dcterms:created xsi:type="dcterms:W3CDTF">2002-01-03T04:06:53Z</dcterms:created>
  <dcterms:modified xsi:type="dcterms:W3CDTF">2022-11-10T00:12:20Z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게시자">
    <vt:lpwstr>윤형준</vt:lpwstr>
  </property>
</Properties>
</file>